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8"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CCCC"/>
    <a:srgbClr val="B3B3B3"/>
    <a:srgbClr val="E6E6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29" d="100"/>
          <a:sy n="29" d="100"/>
        </p:scale>
        <p:origin x="-1368" y="-152"/>
      </p:cViewPr>
      <p:guideLst>
        <p:guide orient="horz" pos="10368"/>
        <p:guide pos="132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a:prstGeom prst="rect">
            <a:avLst/>
          </a:prstGeo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10/29/12</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7680963"/>
            <a:ext cx="39502080" cy="217246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10/29/12</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10/29/12</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4560" y="7680963"/>
            <a:ext cx="39502080" cy="217246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10/29/12</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10/29/12</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10/29/12</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10/29/12</a:t>
            </a:fld>
            <a:endParaRPr lang="en-US"/>
          </a:p>
        </p:txBody>
      </p:sp>
      <p:sp>
        <p:nvSpPr>
          <p:cNvPr id="8" name="Footer Placeholder 7"/>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10/29/12</a:t>
            </a:fld>
            <a:endParaRPr lang="en-US"/>
          </a:p>
        </p:txBody>
      </p:sp>
      <p:sp>
        <p:nvSpPr>
          <p:cNvPr id="4" name="Footer Placeholder 3"/>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10/29/12</a:t>
            </a:fld>
            <a:endParaRPr lang="en-US"/>
          </a:p>
        </p:txBody>
      </p:sp>
      <p:sp>
        <p:nvSpPr>
          <p:cNvPr id="3" name="Footer Placeholder 2"/>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10/29/12</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a:prstGeom prst="rect">
            <a:avLst/>
          </a:prstGeo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2FC28162-1CBF-1F44-9454-05FFA1C45712}" type="datetimeFigureOut">
              <a:rPr lang="en-US" smtClean="0"/>
              <a:pPr/>
              <a:t>10/29/12</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B845230D-444C-6042-A8AB-03B9471512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 name="Snip Single Corner Rectangle 107"/>
          <p:cNvSpPr/>
          <p:nvPr/>
        </p:nvSpPr>
        <p:spPr>
          <a:xfrm>
            <a:off x="33103820" y="19393798"/>
            <a:ext cx="10314432" cy="11014390"/>
          </a:xfrm>
          <a:prstGeom prst="snip1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Snip Single Corner Rectangle 46"/>
          <p:cNvSpPr/>
          <p:nvPr/>
        </p:nvSpPr>
        <p:spPr>
          <a:xfrm>
            <a:off x="457200" y="526509"/>
            <a:ext cx="42976800" cy="4664301"/>
          </a:xfrm>
          <a:prstGeom prst="snip1Rect">
            <a:avLst/>
          </a:prstGeom>
          <a:solidFill>
            <a:srgbClr val="CCC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 Box 3"/>
          <p:cNvSpPr txBox="1">
            <a:spLocks noChangeArrowheads="1"/>
          </p:cNvSpPr>
          <p:nvPr/>
        </p:nvSpPr>
        <p:spPr bwMode="auto">
          <a:xfrm>
            <a:off x="11633200" y="932909"/>
            <a:ext cx="32257999" cy="4816701"/>
          </a:xfrm>
          <a:prstGeom prst="rect">
            <a:avLst/>
          </a:prstGeom>
          <a:noFill/>
          <a:ln w="9525">
            <a:noFill/>
            <a:miter lim="800000"/>
            <a:headEnd/>
            <a:tailEnd/>
          </a:ln>
          <a:effectLst/>
        </p:spPr>
        <p:txBody>
          <a:bodyPr wrap="square" lIns="182877" tIns="91439" rIns="182877" bIns="91439">
            <a:prstTxWarp prst="textNoShape">
              <a:avLst/>
            </a:prstTxWarp>
            <a:spAutoFit/>
          </a:bodyPr>
          <a:lstStyle/>
          <a:p>
            <a:pPr defTabSz="5751513" eaLnBrk="0" hangingPunct="0">
              <a:lnSpc>
                <a:spcPts val="9000"/>
              </a:lnSpc>
            </a:pPr>
            <a:r>
              <a:rPr lang="en-US" sz="7200" b="1" cap="all" dirty="0" smtClean="0">
                <a:latin typeface="Helvetica"/>
                <a:cs typeface="Helvetica"/>
              </a:rPr>
              <a:t>Start Here! Make it Interesting. Catchy. </a:t>
            </a:r>
          </a:p>
          <a:p>
            <a:pPr defTabSz="5751513" eaLnBrk="0" hangingPunct="0">
              <a:lnSpc>
                <a:spcPts val="9000"/>
              </a:lnSpc>
            </a:pPr>
            <a:r>
              <a:rPr lang="en-US" sz="7200" b="1" cap="all" dirty="0" smtClean="0">
                <a:latin typeface="Helvetica"/>
                <a:cs typeface="Helvetica"/>
              </a:rPr>
              <a:t>you want viewers to see your message here first</a:t>
            </a:r>
            <a:endParaRPr lang="en-US" sz="8000" cap="all" dirty="0" smtClean="0">
              <a:latin typeface="Helvetica"/>
              <a:cs typeface="Helvetica"/>
            </a:endParaRPr>
          </a:p>
          <a:p>
            <a:pPr defTabSz="5751513" eaLnBrk="0" hangingPunct="0"/>
            <a:r>
              <a:rPr lang="en-US" sz="5400" dirty="0" smtClean="0">
                <a:latin typeface="Helvetica"/>
                <a:ea typeface="Times New Roman" pitchFamily="-65" charset="0"/>
                <a:cs typeface="Helvetica"/>
              </a:rPr>
              <a:t>Researcher Name, PhD, Investigator Last Name, MD, Another Person, MS</a:t>
            </a:r>
            <a:endParaRPr lang="en-US" sz="5400" baseline="30000" dirty="0" smtClean="0">
              <a:latin typeface="Helvetica"/>
              <a:ea typeface="Arial" pitchFamily="-65" charset="0"/>
              <a:cs typeface="Helvetica"/>
            </a:endParaRPr>
          </a:p>
          <a:p>
            <a:pPr defTabSz="5751513" eaLnBrk="0" hangingPunct="0"/>
            <a:endParaRPr lang="en-US" sz="5700" dirty="0">
              <a:latin typeface="Helvetica"/>
              <a:ea typeface="Arial" pitchFamily="-65" charset="0"/>
              <a:cs typeface="Helvetica"/>
            </a:endParaRPr>
          </a:p>
          <a:p>
            <a:pPr defTabSz="5751513" eaLnBrk="0" hangingPunct="0"/>
            <a:endParaRPr lang="en-US" sz="4000" dirty="0">
              <a:latin typeface="Helvetica"/>
              <a:ea typeface="Arial" pitchFamily="-65" charset="0"/>
              <a:cs typeface="Helvetica"/>
            </a:endParaRPr>
          </a:p>
        </p:txBody>
      </p:sp>
      <p:pic>
        <p:nvPicPr>
          <p:cNvPr id="48" name="Picture 47" descr="Grayscale Stacked Bar Graph.jpg"/>
          <p:cNvPicPr>
            <a:picLocks noChangeAspect="1"/>
          </p:cNvPicPr>
          <p:nvPr/>
        </p:nvPicPr>
        <p:blipFill>
          <a:blip r:embed="rId2"/>
          <a:stretch>
            <a:fillRect/>
          </a:stretch>
        </p:blipFill>
        <p:spPr>
          <a:xfrm>
            <a:off x="32951420" y="5533027"/>
            <a:ext cx="9585960" cy="5961888"/>
          </a:xfrm>
          <a:prstGeom prst="rect">
            <a:avLst/>
          </a:prstGeom>
        </p:spPr>
      </p:pic>
      <p:pic>
        <p:nvPicPr>
          <p:cNvPr id="49" name="Picture 48" descr="TS_Line Graph.jpg"/>
          <p:cNvPicPr>
            <a:picLocks noChangeAspect="1"/>
          </p:cNvPicPr>
          <p:nvPr/>
        </p:nvPicPr>
        <p:blipFill>
          <a:blip r:embed="rId3"/>
          <a:stretch>
            <a:fillRect/>
          </a:stretch>
        </p:blipFill>
        <p:spPr>
          <a:xfrm>
            <a:off x="32951420" y="12365667"/>
            <a:ext cx="9585960" cy="6601533"/>
          </a:xfrm>
          <a:prstGeom prst="rect">
            <a:avLst/>
          </a:prstGeom>
        </p:spPr>
      </p:pic>
      <p:pic>
        <p:nvPicPr>
          <p:cNvPr id="56" name="Picture 55" descr="TS_MRI Brain Scan.jpg"/>
          <p:cNvPicPr>
            <a:picLocks noChangeAspect="1"/>
          </p:cNvPicPr>
          <p:nvPr/>
        </p:nvPicPr>
        <p:blipFill>
          <a:blip r:embed="rId4"/>
          <a:stretch>
            <a:fillRect/>
          </a:stretch>
        </p:blipFill>
        <p:spPr>
          <a:xfrm>
            <a:off x="1348305" y="14744589"/>
            <a:ext cx="7307798" cy="9144000"/>
          </a:xfrm>
          <a:prstGeom prst="rect">
            <a:avLst/>
          </a:prstGeom>
        </p:spPr>
      </p:pic>
      <p:sp>
        <p:nvSpPr>
          <p:cNvPr id="62" name="Snip Single Corner Rectangle 61"/>
          <p:cNvSpPr/>
          <p:nvPr/>
        </p:nvSpPr>
        <p:spPr>
          <a:xfrm>
            <a:off x="457200" y="5728598"/>
            <a:ext cx="21386800" cy="8525190"/>
          </a:xfrm>
          <a:prstGeom prst="snip1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1348305" y="6447427"/>
            <a:ext cx="13780005" cy="1015663"/>
          </a:xfrm>
          <a:prstGeom prst="rect">
            <a:avLst/>
          </a:prstGeom>
          <a:noFill/>
        </p:spPr>
        <p:txBody>
          <a:bodyPr wrap="square" rtlCol="0">
            <a:spAutoFit/>
          </a:bodyPr>
          <a:lstStyle/>
          <a:p>
            <a:r>
              <a:rPr lang="en-US" sz="6000" b="1" dirty="0" smtClean="0">
                <a:latin typeface="Helvetica"/>
                <a:cs typeface="Helvetica"/>
              </a:rPr>
              <a:t>BACKGROUND</a:t>
            </a:r>
            <a:endParaRPr lang="en-US" sz="6000" b="1" dirty="0">
              <a:latin typeface="Helvetica"/>
              <a:cs typeface="Helvetica"/>
            </a:endParaRPr>
          </a:p>
        </p:txBody>
      </p:sp>
      <p:sp>
        <p:nvSpPr>
          <p:cNvPr id="64" name="TextBox 63"/>
          <p:cNvSpPr txBox="1"/>
          <p:nvPr/>
        </p:nvSpPr>
        <p:spPr>
          <a:xfrm>
            <a:off x="1348304" y="7647756"/>
            <a:ext cx="18819296" cy="5632311"/>
          </a:xfrm>
          <a:prstGeom prst="rect">
            <a:avLst/>
          </a:prstGeom>
          <a:noFill/>
        </p:spPr>
        <p:txBody>
          <a:bodyPr wrap="square" rtlCol="0">
            <a:spAutoFit/>
          </a:bodyPr>
          <a:lstStyle/>
          <a:p>
            <a:r>
              <a:rPr lang="en-US" sz="4000" dirty="0" smtClean="0">
                <a:latin typeface="Helvetica"/>
                <a:cs typeface="Helvetica"/>
              </a:rPr>
              <a:t>Provide a very brief description of your research. Just a few key lines or bullets. Unless the poster session/meeting requires it, you should not put your abstract on the poster.</a:t>
            </a:r>
          </a:p>
          <a:p>
            <a:endParaRPr lang="en-US" sz="4000" dirty="0" smtClean="0">
              <a:latin typeface="Helvetica"/>
              <a:cs typeface="Helvetica"/>
            </a:endParaRPr>
          </a:p>
          <a:p>
            <a:r>
              <a:rPr lang="en-US" sz="4000" dirty="0" err="1" smtClean="0">
                <a:latin typeface="Helvetica"/>
                <a:cs typeface="Helvetica"/>
              </a:rPr>
              <a:t>Lorem</a:t>
            </a:r>
            <a:r>
              <a:rPr lang="en-US" sz="4000" dirty="0" smtClean="0">
                <a:latin typeface="Helvetica"/>
                <a:cs typeface="Helvetica"/>
              </a:rPr>
              <a:t> </a:t>
            </a:r>
            <a:r>
              <a:rPr lang="en-US" sz="4000" dirty="0" err="1" smtClean="0">
                <a:latin typeface="Helvetica"/>
                <a:cs typeface="Helvetica"/>
              </a:rPr>
              <a:t>ipsum</a:t>
            </a:r>
            <a:r>
              <a:rPr lang="en-US" sz="4000" dirty="0" smtClean="0">
                <a:latin typeface="Helvetica"/>
                <a:cs typeface="Helvetica"/>
              </a:rPr>
              <a:t> dolor sit </a:t>
            </a:r>
            <a:r>
              <a:rPr lang="en-US" sz="4000" dirty="0" err="1" smtClean="0">
                <a:latin typeface="Helvetica"/>
                <a:cs typeface="Helvetica"/>
              </a:rPr>
              <a:t>amet</a:t>
            </a:r>
            <a:r>
              <a:rPr lang="en-US" sz="4000" dirty="0" smtClean="0">
                <a:latin typeface="Helvetica"/>
                <a:cs typeface="Helvetica"/>
              </a:rPr>
              <a:t>, </a:t>
            </a:r>
            <a:r>
              <a:rPr lang="en-US" sz="4000" dirty="0" err="1" smtClean="0">
                <a:latin typeface="Helvetica"/>
                <a:cs typeface="Helvetica"/>
              </a:rPr>
              <a:t>consectetur</a:t>
            </a:r>
            <a:r>
              <a:rPr lang="en-US" sz="4000" dirty="0" smtClean="0">
                <a:latin typeface="Helvetica"/>
                <a:cs typeface="Helvetica"/>
              </a:rPr>
              <a:t> </a:t>
            </a:r>
            <a:r>
              <a:rPr lang="en-US" sz="4000" dirty="0" err="1" smtClean="0">
                <a:latin typeface="Helvetica"/>
                <a:cs typeface="Helvetica"/>
              </a:rPr>
              <a:t>adipiscing</a:t>
            </a:r>
            <a:r>
              <a:rPr lang="en-US" sz="4000" dirty="0" smtClean="0">
                <a:latin typeface="Helvetica"/>
                <a:cs typeface="Helvetica"/>
              </a:rPr>
              <a:t> </a:t>
            </a:r>
            <a:r>
              <a:rPr lang="en-US" sz="4000" dirty="0" err="1" smtClean="0">
                <a:latin typeface="Helvetica"/>
                <a:cs typeface="Helvetica"/>
              </a:rPr>
              <a:t>elit</a:t>
            </a:r>
            <a:r>
              <a:rPr lang="en-US" sz="4000" dirty="0" smtClean="0">
                <a:latin typeface="Helvetica"/>
                <a:cs typeface="Helvetica"/>
              </a:rPr>
              <a:t>. </a:t>
            </a:r>
            <a:r>
              <a:rPr lang="en-US" sz="4000" dirty="0" err="1" smtClean="0">
                <a:latin typeface="Helvetica"/>
                <a:cs typeface="Helvetica"/>
              </a:rPr>
              <a:t>Nullam</a:t>
            </a:r>
            <a:r>
              <a:rPr lang="en-US" sz="4000" dirty="0" smtClean="0">
                <a:latin typeface="Helvetica"/>
                <a:cs typeface="Helvetica"/>
              </a:rPr>
              <a:t> </a:t>
            </a:r>
            <a:r>
              <a:rPr lang="en-US" sz="4000" dirty="0" err="1" smtClean="0">
                <a:latin typeface="Helvetica"/>
                <a:cs typeface="Helvetica"/>
              </a:rPr>
              <a:t>congue</a:t>
            </a:r>
            <a:r>
              <a:rPr lang="en-US" sz="4000" dirty="0" smtClean="0">
                <a:latin typeface="Helvetica"/>
                <a:cs typeface="Helvetica"/>
              </a:rPr>
              <a:t>, </a:t>
            </a:r>
            <a:r>
              <a:rPr lang="en-US" sz="4000" dirty="0" err="1" smtClean="0">
                <a:latin typeface="Helvetica"/>
                <a:cs typeface="Helvetica"/>
              </a:rPr>
              <a:t>nulla</a:t>
            </a:r>
            <a:r>
              <a:rPr lang="en-US" sz="4000" dirty="0" smtClean="0">
                <a:latin typeface="Helvetica"/>
                <a:cs typeface="Helvetica"/>
              </a:rPr>
              <a:t> in </a:t>
            </a:r>
            <a:r>
              <a:rPr lang="en-US" sz="4000" dirty="0" err="1" smtClean="0">
                <a:latin typeface="Helvetica"/>
                <a:cs typeface="Helvetica"/>
              </a:rPr>
              <a:t>vehicula</a:t>
            </a:r>
            <a:r>
              <a:rPr lang="en-US" sz="4000" dirty="0" smtClean="0">
                <a:latin typeface="Helvetica"/>
                <a:cs typeface="Helvetica"/>
              </a:rPr>
              <a:t> </a:t>
            </a:r>
            <a:r>
              <a:rPr lang="en-US" sz="4000" dirty="0" err="1" smtClean="0">
                <a:latin typeface="Helvetica"/>
                <a:cs typeface="Helvetica"/>
              </a:rPr>
              <a:t>interdum</a:t>
            </a:r>
            <a:r>
              <a:rPr lang="en-US" sz="4000" dirty="0" smtClean="0">
                <a:latin typeface="Helvetica"/>
                <a:cs typeface="Helvetica"/>
              </a:rPr>
              <a:t>, </a:t>
            </a:r>
            <a:r>
              <a:rPr lang="en-US" sz="4000" dirty="0" err="1" smtClean="0">
                <a:latin typeface="Helvetica"/>
                <a:cs typeface="Helvetica"/>
              </a:rPr>
              <a:t>diam</a:t>
            </a:r>
            <a:r>
              <a:rPr lang="en-US" sz="4000" dirty="0" smtClean="0">
                <a:latin typeface="Helvetica"/>
                <a:cs typeface="Helvetica"/>
              </a:rPr>
              <a:t> </a:t>
            </a:r>
            <a:r>
              <a:rPr lang="en-US" sz="4000" dirty="0" err="1" smtClean="0">
                <a:latin typeface="Helvetica"/>
                <a:cs typeface="Helvetica"/>
              </a:rPr>
              <a:t>risus</a:t>
            </a:r>
            <a:r>
              <a:rPr lang="en-US" sz="4000" dirty="0" smtClean="0">
                <a:latin typeface="Helvetica"/>
                <a:cs typeface="Helvetica"/>
              </a:rPr>
              <a:t> </a:t>
            </a:r>
            <a:r>
              <a:rPr lang="en-US" sz="4000" dirty="0" err="1" smtClean="0">
                <a:latin typeface="Helvetica"/>
                <a:cs typeface="Helvetica"/>
              </a:rPr>
              <a:t>cursus</a:t>
            </a:r>
            <a:r>
              <a:rPr lang="en-US" sz="4000" dirty="0" smtClean="0">
                <a:latin typeface="Helvetica"/>
                <a:cs typeface="Helvetica"/>
              </a:rPr>
              <a:t> </a:t>
            </a:r>
            <a:r>
              <a:rPr lang="en-US" sz="4000" dirty="0" err="1" smtClean="0">
                <a:latin typeface="Helvetica"/>
                <a:cs typeface="Helvetica"/>
              </a:rPr>
              <a:t>nulla</a:t>
            </a:r>
            <a:r>
              <a:rPr lang="en-US" sz="4000" dirty="0" smtClean="0">
                <a:latin typeface="Helvetica"/>
                <a:cs typeface="Helvetica"/>
              </a:rPr>
              <a:t>, sit </a:t>
            </a:r>
            <a:r>
              <a:rPr lang="en-US" sz="4000" dirty="0" err="1" smtClean="0">
                <a:latin typeface="Helvetica"/>
                <a:cs typeface="Helvetica"/>
              </a:rPr>
              <a:t>amet</a:t>
            </a:r>
            <a:r>
              <a:rPr lang="en-US" sz="4000" dirty="0" smtClean="0">
                <a:latin typeface="Helvetica"/>
                <a:cs typeface="Helvetica"/>
              </a:rPr>
              <a:t> </a:t>
            </a:r>
            <a:r>
              <a:rPr lang="en-US" sz="4000" dirty="0" err="1" smtClean="0">
                <a:latin typeface="Helvetica"/>
                <a:cs typeface="Helvetica"/>
              </a:rPr>
              <a:t>venenatis</a:t>
            </a:r>
            <a:r>
              <a:rPr lang="en-US" sz="4000" dirty="0" smtClean="0">
                <a:latin typeface="Helvetica"/>
                <a:cs typeface="Helvetica"/>
              </a:rPr>
              <a:t> </a:t>
            </a:r>
            <a:r>
              <a:rPr lang="en-US" sz="4000" dirty="0" err="1" smtClean="0">
                <a:latin typeface="Helvetica"/>
                <a:cs typeface="Helvetica"/>
              </a:rPr>
              <a:t>enim</a:t>
            </a:r>
            <a:r>
              <a:rPr lang="en-US" sz="4000" dirty="0" smtClean="0">
                <a:latin typeface="Helvetica"/>
                <a:cs typeface="Helvetica"/>
              </a:rPr>
              <a:t> </a:t>
            </a:r>
            <a:r>
              <a:rPr lang="en-US" sz="4000" dirty="0" err="1" smtClean="0">
                <a:latin typeface="Helvetica"/>
                <a:cs typeface="Helvetica"/>
              </a:rPr>
              <a:t>tortor</a:t>
            </a:r>
            <a:r>
              <a:rPr lang="en-US" sz="4000" dirty="0" smtClean="0">
                <a:latin typeface="Helvetica"/>
                <a:cs typeface="Helvetica"/>
              </a:rPr>
              <a:t> </a:t>
            </a:r>
            <a:r>
              <a:rPr lang="en-US" sz="4000" dirty="0" err="1" smtClean="0">
                <a:latin typeface="Helvetica"/>
                <a:cs typeface="Helvetica"/>
              </a:rPr>
              <a:t>eget</a:t>
            </a:r>
            <a:r>
              <a:rPr lang="en-US" sz="4000" dirty="0" smtClean="0">
                <a:latin typeface="Helvetica"/>
                <a:cs typeface="Helvetica"/>
              </a:rPr>
              <a:t> </a:t>
            </a:r>
            <a:r>
              <a:rPr lang="en-US" sz="4000" dirty="0" err="1" smtClean="0">
                <a:latin typeface="Helvetica"/>
                <a:cs typeface="Helvetica"/>
              </a:rPr>
              <a:t>metus</a:t>
            </a:r>
            <a:r>
              <a:rPr lang="en-US" sz="4000" dirty="0" smtClean="0">
                <a:latin typeface="Helvetica"/>
                <a:cs typeface="Helvetica"/>
              </a:rPr>
              <a:t>. </a:t>
            </a:r>
            <a:r>
              <a:rPr lang="en-US" sz="4000" dirty="0" err="1" smtClean="0">
                <a:latin typeface="Helvetica"/>
                <a:cs typeface="Helvetica"/>
              </a:rPr>
              <a:t>Aenean</a:t>
            </a:r>
            <a:r>
              <a:rPr lang="en-US" sz="4000" dirty="0" smtClean="0">
                <a:latin typeface="Helvetica"/>
                <a:cs typeface="Helvetica"/>
              </a:rPr>
              <a:t> at </a:t>
            </a:r>
            <a:r>
              <a:rPr lang="en-US" sz="4000" dirty="0" err="1" smtClean="0">
                <a:latin typeface="Helvetica"/>
                <a:cs typeface="Helvetica"/>
              </a:rPr>
              <a:t>arcu</a:t>
            </a:r>
            <a:r>
              <a:rPr lang="en-US" sz="4000" dirty="0" smtClean="0">
                <a:latin typeface="Helvetica"/>
                <a:cs typeface="Helvetica"/>
              </a:rPr>
              <a:t> </a:t>
            </a:r>
            <a:r>
              <a:rPr lang="en-US" sz="4000" dirty="0" err="1" smtClean="0">
                <a:latin typeface="Helvetica"/>
                <a:cs typeface="Helvetica"/>
              </a:rPr>
              <a:t>nec</a:t>
            </a:r>
            <a:r>
              <a:rPr lang="en-US" sz="4000" dirty="0" smtClean="0">
                <a:latin typeface="Helvetica"/>
                <a:cs typeface="Helvetica"/>
              </a:rPr>
              <a:t> </a:t>
            </a:r>
            <a:r>
              <a:rPr lang="en-US" sz="4000" dirty="0" err="1" smtClean="0">
                <a:latin typeface="Helvetica"/>
                <a:cs typeface="Helvetica"/>
              </a:rPr>
              <a:t>augue</a:t>
            </a:r>
            <a:r>
              <a:rPr lang="en-US" sz="4000" dirty="0" smtClean="0">
                <a:latin typeface="Helvetica"/>
                <a:cs typeface="Helvetica"/>
              </a:rPr>
              <a:t> </a:t>
            </a:r>
            <a:r>
              <a:rPr lang="en-US" sz="4000" dirty="0" err="1" smtClean="0">
                <a:latin typeface="Helvetica"/>
                <a:cs typeface="Helvetica"/>
              </a:rPr>
              <a:t>pharetra</a:t>
            </a:r>
            <a:r>
              <a:rPr lang="en-US" sz="4000" dirty="0" smtClean="0">
                <a:latin typeface="Helvetica"/>
                <a:cs typeface="Helvetica"/>
              </a:rPr>
              <a:t> </a:t>
            </a:r>
            <a:r>
              <a:rPr lang="en-US" sz="4000" dirty="0" err="1" smtClean="0">
                <a:latin typeface="Helvetica"/>
                <a:cs typeface="Helvetica"/>
              </a:rPr>
              <a:t>euismod</a:t>
            </a:r>
            <a:r>
              <a:rPr lang="en-US" sz="4000" dirty="0" smtClean="0">
                <a:latin typeface="Helvetica"/>
                <a:cs typeface="Helvetica"/>
              </a:rPr>
              <a:t>. </a:t>
            </a:r>
            <a:r>
              <a:rPr lang="en-US" sz="4000" dirty="0" err="1" smtClean="0">
                <a:latin typeface="Helvetica"/>
                <a:cs typeface="Helvetica"/>
              </a:rPr>
              <a:t>Nulla</a:t>
            </a:r>
            <a:r>
              <a:rPr lang="en-US" sz="4000" dirty="0" smtClean="0">
                <a:latin typeface="Helvetica"/>
                <a:cs typeface="Helvetica"/>
              </a:rPr>
              <a:t> </a:t>
            </a:r>
            <a:r>
              <a:rPr lang="en-US" sz="4000" dirty="0" err="1" smtClean="0">
                <a:latin typeface="Helvetica"/>
                <a:cs typeface="Helvetica"/>
              </a:rPr>
              <a:t>volutpat</a:t>
            </a:r>
            <a:r>
              <a:rPr lang="en-US" sz="4000" dirty="0" smtClean="0">
                <a:latin typeface="Helvetica"/>
                <a:cs typeface="Helvetica"/>
              </a:rPr>
              <a:t> quam ac </a:t>
            </a:r>
            <a:r>
              <a:rPr lang="en-US" sz="4000" dirty="0" err="1" smtClean="0">
                <a:latin typeface="Helvetica"/>
                <a:cs typeface="Helvetica"/>
              </a:rPr>
              <a:t>arcu</a:t>
            </a:r>
            <a:r>
              <a:rPr lang="en-US" sz="4000" dirty="0" smtClean="0">
                <a:latin typeface="Helvetica"/>
                <a:cs typeface="Helvetica"/>
              </a:rPr>
              <a:t> </a:t>
            </a:r>
            <a:r>
              <a:rPr lang="en-US" sz="4000" dirty="0" err="1" smtClean="0">
                <a:latin typeface="Helvetica"/>
                <a:cs typeface="Helvetica"/>
              </a:rPr>
              <a:t>volutpat</a:t>
            </a:r>
            <a:r>
              <a:rPr lang="en-US" sz="4000" dirty="0" smtClean="0">
                <a:latin typeface="Helvetica"/>
                <a:cs typeface="Helvetica"/>
              </a:rPr>
              <a:t> </a:t>
            </a:r>
            <a:r>
              <a:rPr lang="en-US" sz="4000" dirty="0" err="1" smtClean="0">
                <a:latin typeface="Helvetica"/>
                <a:cs typeface="Helvetica"/>
              </a:rPr>
              <a:t>faucibus</a:t>
            </a:r>
            <a:r>
              <a:rPr lang="en-US" sz="4000" dirty="0" smtClean="0">
                <a:latin typeface="Helvetica"/>
                <a:cs typeface="Helvetica"/>
              </a:rPr>
              <a:t>. </a:t>
            </a:r>
            <a:r>
              <a:rPr lang="en-US" sz="4000" dirty="0" err="1" smtClean="0">
                <a:latin typeface="Helvetica"/>
                <a:cs typeface="Helvetica"/>
              </a:rPr>
              <a:t>Curabitur</a:t>
            </a:r>
            <a:r>
              <a:rPr lang="en-US" sz="4000" dirty="0" smtClean="0">
                <a:latin typeface="Helvetica"/>
                <a:cs typeface="Helvetica"/>
              </a:rPr>
              <a:t> </a:t>
            </a:r>
            <a:r>
              <a:rPr lang="en-US" sz="4000" dirty="0" err="1" smtClean="0">
                <a:latin typeface="Helvetica"/>
                <a:cs typeface="Helvetica"/>
              </a:rPr>
              <a:t>congue</a:t>
            </a:r>
            <a:r>
              <a:rPr lang="en-US" sz="4000" dirty="0" smtClean="0">
                <a:latin typeface="Helvetica"/>
                <a:cs typeface="Helvetica"/>
              </a:rPr>
              <a:t> </a:t>
            </a:r>
            <a:r>
              <a:rPr lang="en-US" sz="4000" dirty="0" err="1" smtClean="0">
                <a:latin typeface="Helvetica"/>
                <a:cs typeface="Helvetica"/>
              </a:rPr>
              <a:t>posuere</a:t>
            </a:r>
            <a:r>
              <a:rPr lang="en-US" sz="4000" dirty="0" smtClean="0">
                <a:latin typeface="Helvetica"/>
                <a:cs typeface="Helvetica"/>
              </a:rPr>
              <a:t> </a:t>
            </a:r>
            <a:r>
              <a:rPr lang="en-US" sz="4000" dirty="0" err="1" smtClean="0">
                <a:latin typeface="Helvetica"/>
                <a:cs typeface="Helvetica"/>
              </a:rPr>
              <a:t>augue</a:t>
            </a:r>
            <a:r>
              <a:rPr lang="en-US" sz="4000" dirty="0" smtClean="0">
                <a:latin typeface="Helvetica"/>
                <a:cs typeface="Helvetica"/>
              </a:rPr>
              <a:t> non </a:t>
            </a:r>
            <a:r>
              <a:rPr lang="en-US" sz="4000" dirty="0" err="1" smtClean="0">
                <a:latin typeface="Helvetica"/>
                <a:cs typeface="Helvetica"/>
              </a:rPr>
              <a:t>congue</a:t>
            </a:r>
            <a:r>
              <a:rPr lang="en-US" sz="4000" dirty="0" smtClean="0">
                <a:latin typeface="Helvetica"/>
                <a:cs typeface="Helvetica"/>
              </a:rPr>
              <a:t>. </a:t>
            </a:r>
            <a:r>
              <a:rPr lang="en-US" sz="4000" dirty="0" err="1" smtClean="0">
                <a:latin typeface="Helvetica"/>
                <a:cs typeface="Helvetica"/>
              </a:rPr>
              <a:t>Sed</a:t>
            </a:r>
            <a:r>
              <a:rPr lang="en-US" sz="4000" dirty="0" smtClean="0">
                <a:latin typeface="Helvetica"/>
                <a:cs typeface="Helvetica"/>
              </a:rPr>
              <a:t> dui </a:t>
            </a:r>
            <a:r>
              <a:rPr lang="en-US" sz="4000" dirty="0" err="1" smtClean="0">
                <a:latin typeface="Helvetica"/>
                <a:cs typeface="Helvetica"/>
              </a:rPr>
              <a:t>felis</a:t>
            </a:r>
            <a:r>
              <a:rPr lang="en-US" sz="4000" dirty="0" smtClean="0">
                <a:latin typeface="Helvetica"/>
                <a:cs typeface="Helvetica"/>
              </a:rPr>
              <a:t>, </a:t>
            </a:r>
            <a:r>
              <a:rPr lang="en-US" sz="4000" dirty="0" err="1" smtClean="0">
                <a:latin typeface="Helvetica"/>
                <a:cs typeface="Helvetica"/>
              </a:rPr>
              <a:t>egestas</a:t>
            </a:r>
            <a:r>
              <a:rPr lang="en-US" sz="4000" dirty="0" smtClean="0">
                <a:latin typeface="Helvetica"/>
                <a:cs typeface="Helvetica"/>
              </a:rPr>
              <a:t> et tempus </a:t>
            </a:r>
            <a:r>
              <a:rPr lang="en-US" sz="4000" dirty="0" err="1" smtClean="0">
                <a:latin typeface="Helvetica"/>
                <a:cs typeface="Helvetica"/>
              </a:rPr>
              <a:t>nec</a:t>
            </a:r>
            <a:r>
              <a:rPr lang="en-US" sz="4000" dirty="0" smtClean="0">
                <a:latin typeface="Helvetica"/>
                <a:cs typeface="Helvetica"/>
              </a:rPr>
              <a:t>, </a:t>
            </a:r>
            <a:r>
              <a:rPr lang="en-US" sz="4000" dirty="0" err="1" smtClean="0">
                <a:latin typeface="Helvetica"/>
                <a:cs typeface="Helvetica"/>
              </a:rPr>
              <a:t>fermentum</a:t>
            </a:r>
            <a:r>
              <a:rPr lang="en-US" sz="4000" dirty="0" smtClean="0">
                <a:latin typeface="Helvetica"/>
                <a:cs typeface="Helvetica"/>
              </a:rPr>
              <a:t> in </a:t>
            </a:r>
            <a:r>
              <a:rPr lang="en-US" sz="4000" dirty="0" err="1" smtClean="0">
                <a:latin typeface="Helvetica"/>
                <a:cs typeface="Helvetica"/>
              </a:rPr>
              <a:t>libero</a:t>
            </a:r>
            <a:r>
              <a:rPr lang="en-US" sz="4000" dirty="0" smtClean="0">
                <a:latin typeface="Helvetica"/>
                <a:cs typeface="Helvetica"/>
              </a:rPr>
              <a:t>.</a:t>
            </a:r>
            <a:endParaRPr lang="en-US" sz="4000" dirty="0">
              <a:latin typeface="Helvetica"/>
              <a:cs typeface="Helvetica"/>
            </a:endParaRPr>
          </a:p>
        </p:txBody>
      </p:sp>
      <p:pic>
        <p:nvPicPr>
          <p:cNvPr id="69" name="Picture 68" descr="TS_Alzheimers Beta Amyloid Peptide.jpg"/>
          <p:cNvPicPr>
            <a:picLocks noChangeAspect="1"/>
          </p:cNvPicPr>
          <p:nvPr/>
        </p:nvPicPr>
        <p:blipFill>
          <a:blip r:embed="rId5"/>
          <a:stretch>
            <a:fillRect/>
          </a:stretch>
        </p:blipFill>
        <p:spPr>
          <a:xfrm>
            <a:off x="9481820" y="14744589"/>
            <a:ext cx="12192000" cy="9144000"/>
          </a:xfrm>
          <a:prstGeom prst="rect">
            <a:avLst/>
          </a:prstGeom>
        </p:spPr>
      </p:pic>
      <p:sp>
        <p:nvSpPr>
          <p:cNvPr id="70" name="Snip Single Corner Rectangle 69"/>
          <p:cNvSpPr/>
          <p:nvPr/>
        </p:nvSpPr>
        <p:spPr>
          <a:xfrm>
            <a:off x="457200" y="24396589"/>
            <a:ext cx="21386800" cy="6011599"/>
          </a:xfrm>
          <a:prstGeom prst="snip1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1348304" y="24680024"/>
            <a:ext cx="18819296" cy="6063198"/>
          </a:xfrm>
          <a:prstGeom prst="rect">
            <a:avLst/>
          </a:prstGeom>
          <a:noFill/>
        </p:spPr>
        <p:txBody>
          <a:bodyPr wrap="square" rtlCol="0">
            <a:spAutoFit/>
          </a:bodyPr>
          <a:lstStyle/>
          <a:p>
            <a:r>
              <a:rPr lang="en-US" sz="3600" b="1" dirty="0" smtClean="0">
                <a:latin typeface="Helvetica"/>
                <a:cs typeface="Helvetica"/>
              </a:rPr>
              <a:t>ADDITIONAL INFO AND BACKGROUND</a:t>
            </a:r>
          </a:p>
          <a:p>
            <a:endParaRPr lang="en-US" sz="3200" dirty="0" smtClean="0">
              <a:latin typeface="Helvetica"/>
              <a:cs typeface="Helvetica"/>
            </a:endParaRPr>
          </a:p>
          <a:p>
            <a:r>
              <a:rPr lang="en-US" sz="3200" dirty="0" smtClean="0">
                <a:latin typeface="Helvetica"/>
                <a:cs typeface="Helvetica"/>
              </a:rPr>
              <a:t>Photos need to be of high enough quality that they print well in the large poster format. Especially important, make sure that they actually support your message. Photos for the sake of photos only detract from your message.</a:t>
            </a:r>
          </a:p>
          <a:p>
            <a:endParaRPr lang="en-US" sz="3200" dirty="0" smtClean="0">
              <a:latin typeface="Helvetica"/>
              <a:cs typeface="Helvetica"/>
            </a:endParaRPr>
          </a:p>
          <a:p>
            <a:r>
              <a:rPr lang="en-US" sz="3200" dirty="0" smtClean="0">
                <a:latin typeface="Helvetica"/>
                <a:cs typeface="Helvetica"/>
              </a:rPr>
              <a:t>Integer in </a:t>
            </a:r>
            <a:r>
              <a:rPr lang="en-US" sz="3200" dirty="0" err="1" smtClean="0">
                <a:latin typeface="Helvetica"/>
                <a:cs typeface="Helvetica"/>
              </a:rPr>
              <a:t>leo</a:t>
            </a:r>
            <a:r>
              <a:rPr lang="en-US" sz="3200" dirty="0" smtClean="0">
                <a:latin typeface="Helvetica"/>
                <a:cs typeface="Helvetica"/>
              </a:rPr>
              <a:t> </a:t>
            </a:r>
            <a:r>
              <a:rPr lang="en-US" sz="3200" dirty="0" err="1" smtClean="0">
                <a:latin typeface="Helvetica"/>
                <a:cs typeface="Helvetica"/>
              </a:rPr>
              <a:t>vel</a:t>
            </a:r>
            <a:r>
              <a:rPr lang="en-US" sz="3200" dirty="0" smtClean="0">
                <a:latin typeface="Helvetica"/>
                <a:cs typeface="Helvetica"/>
              </a:rPr>
              <a:t> magna </a:t>
            </a:r>
            <a:r>
              <a:rPr lang="en-US" sz="3200" dirty="0" err="1" smtClean="0">
                <a:latin typeface="Helvetica"/>
                <a:cs typeface="Helvetica"/>
              </a:rPr>
              <a:t>tempor</a:t>
            </a:r>
            <a:r>
              <a:rPr lang="en-US" sz="3200" dirty="0" smtClean="0">
                <a:latin typeface="Helvetica"/>
                <a:cs typeface="Helvetica"/>
              </a:rPr>
              <a:t> </a:t>
            </a:r>
            <a:r>
              <a:rPr lang="en-US" sz="3200" dirty="0" err="1" smtClean="0">
                <a:latin typeface="Helvetica"/>
                <a:cs typeface="Helvetica"/>
              </a:rPr>
              <a:t>rhoncus</a:t>
            </a:r>
            <a:r>
              <a:rPr lang="en-US" sz="3200" dirty="0" smtClean="0">
                <a:latin typeface="Helvetica"/>
                <a:cs typeface="Helvetica"/>
              </a:rPr>
              <a:t>. </a:t>
            </a:r>
            <a:r>
              <a:rPr lang="en-US" sz="3200" dirty="0" err="1" smtClean="0">
                <a:latin typeface="Helvetica"/>
                <a:cs typeface="Helvetica"/>
              </a:rPr>
              <a:t>Nullam</a:t>
            </a:r>
            <a:r>
              <a:rPr lang="en-US" sz="3200" dirty="0" smtClean="0">
                <a:latin typeface="Helvetica"/>
                <a:cs typeface="Helvetica"/>
              </a:rPr>
              <a:t> </a:t>
            </a:r>
            <a:r>
              <a:rPr lang="en-US" sz="3200" dirty="0" err="1" smtClean="0">
                <a:latin typeface="Helvetica"/>
                <a:cs typeface="Helvetica"/>
              </a:rPr>
              <a:t>pulvinar</a:t>
            </a:r>
            <a:r>
              <a:rPr lang="en-US" sz="3200" dirty="0" smtClean="0">
                <a:latin typeface="Helvetica"/>
                <a:cs typeface="Helvetica"/>
              </a:rPr>
              <a:t> </a:t>
            </a:r>
            <a:r>
              <a:rPr lang="en-US" sz="3200" dirty="0" err="1" smtClean="0">
                <a:latin typeface="Helvetica"/>
                <a:cs typeface="Helvetica"/>
              </a:rPr>
              <a:t>sagittis</a:t>
            </a:r>
            <a:r>
              <a:rPr lang="en-US" sz="3200" dirty="0" smtClean="0">
                <a:latin typeface="Helvetica"/>
                <a:cs typeface="Helvetica"/>
              </a:rPr>
              <a:t> </a:t>
            </a:r>
            <a:r>
              <a:rPr lang="en-US" sz="3200" dirty="0" err="1" smtClean="0">
                <a:latin typeface="Helvetica"/>
                <a:cs typeface="Helvetica"/>
              </a:rPr>
              <a:t>justo</a:t>
            </a:r>
            <a:r>
              <a:rPr lang="en-US" sz="3200" dirty="0" smtClean="0">
                <a:latin typeface="Helvetica"/>
                <a:cs typeface="Helvetica"/>
              </a:rPr>
              <a:t> </a:t>
            </a:r>
            <a:r>
              <a:rPr lang="en-US" sz="3200" dirty="0" err="1" smtClean="0">
                <a:latin typeface="Helvetica"/>
                <a:cs typeface="Helvetica"/>
              </a:rPr>
              <a:t>vel</a:t>
            </a:r>
            <a:r>
              <a:rPr lang="en-US" sz="3200" dirty="0" smtClean="0">
                <a:latin typeface="Helvetica"/>
                <a:cs typeface="Helvetica"/>
              </a:rPr>
              <a:t> </a:t>
            </a:r>
            <a:r>
              <a:rPr lang="en-US" sz="3200" dirty="0" err="1" smtClean="0">
                <a:latin typeface="Helvetica"/>
                <a:cs typeface="Helvetica"/>
              </a:rPr>
              <a:t>sollicitudin</a:t>
            </a:r>
            <a:r>
              <a:rPr lang="en-US" sz="3200" dirty="0" smtClean="0">
                <a:latin typeface="Helvetica"/>
                <a:cs typeface="Helvetica"/>
              </a:rPr>
              <a:t>. </a:t>
            </a:r>
            <a:r>
              <a:rPr lang="en-US" sz="3200" dirty="0" err="1" smtClean="0">
                <a:latin typeface="Helvetica"/>
                <a:cs typeface="Helvetica"/>
              </a:rPr>
              <a:t>Donec</a:t>
            </a:r>
            <a:r>
              <a:rPr lang="en-US" sz="3200" dirty="0" smtClean="0">
                <a:latin typeface="Helvetica"/>
                <a:cs typeface="Helvetica"/>
              </a:rPr>
              <a:t> vitae </a:t>
            </a:r>
            <a:r>
              <a:rPr lang="en-US" sz="3200" dirty="0" err="1" smtClean="0">
                <a:latin typeface="Helvetica"/>
                <a:cs typeface="Helvetica"/>
              </a:rPr>
              <a:t>metus</a:t>
            </a:r>
            <a:r>
              <a:rPr lang="en-US" sz="3200" dirty="0" smtClean="0">
                <a:latin typeface="Helvetica"/>
                <a:cs typeface="Helvetica"/>
              </a:rPr>
              <a:t> </a:t>
            </a:r>
            <a:r>
              <a:rPr lang="en-US" sz="3200" dirty="0" err="1" smtClean="0">
                <a:latin typeface="Helvetica"/>
                <a:cs typeface="Helvetica"/>
              </a:rPr>
              <a:t>orci</a:t>
            </a:r>
            <a:r>
              <a:rPr lang="en-US" sz="3200" dirty="0" smtClean="0">
                <a:latin typeface="Helvetica"/>
                <a:cs typeface="Helvetica"/>
              </a:rPr>
              <a:t>, </a:t>
            </a:r>
            <a:r>
              <a:rPr lang="en-US" sz="3200" dirty="0" err="1" smtClean="0">
                <a:latin typeface="Helvetica"/>
                <a:cs typeface="Helvetica"/>
              </a:rPr>
              <a:t>nec</a:t>
            </a:r>
            <a:r>
              <a:rPr lang="en-US" sz="3200" dirty="0" smtClean="0">
                <a:latin typeface="Helvetica"/>
                <a:cs typeface="Helvetica"/>
              </a:rPr>
              <a:t> </a:t>
            </a:r>
            <a:r>
              <a:rPr lang="en-US" sz="3200" dirty="0" err="1" smtClean="0">
                <a:latin typeface="Helvetica"/>
                <a:cs typeface="Helvetica"/>
              </a:rPr>
              <a:t>imperdiet</a:t>
            </a:r>
            <a:r>
              <a:rPr lang="en-US" sz="3200" dirty="0" smtClean="0">
                <a:latin typeface="Helvetica"/>
                <a:cs typeface="Helvetica"/>
              </a:rPr>
              <a:t> </a:t>
            </a:r>
            <a:r>
              <a:rPr lang="en-US" sz="3200" dirty="0" err="1" smtClean="0">
                <a:latin typeface="Helvetica"/>
                <a:cs typeface="Helvetica"/>
              </a:rPr>
              <a:t>purus</a:t>
            </a:r>
            <a:r>
              <a:rPr lang="en-US" sz="3200" dirty="0" smtClean="0">
                <a:latin typeface="Helvetica"/>
                <a:cs typeface="Helvetica"/>
              </a:rPr>
              <a:t>. </a:t>
            </a:r>
            <a:r>
              <a:rPr lang="en-US" sz="3200" dirty="0" err="1" smtClean="0">
                <a:latin typeface="Helvetica"/>
                <a:cs typeface="Helvetica"/>
              </a:rPr>
              <a:t>Etiam</a:t>
            </a:r>
            <a:r>
              <a:rPr lang="en-US" sz="3200" dirty="0" smtClean="0">
                <a:latin typeface="Helvetica"/>
                <a:cs typeface="Helvetica"/>
              </a:rPr>
              <a:t> ac </a:t>
            </a:r>
            <a:r>
              <a:rPr lang="en-US" sz="3200" dirty="0" err="1" smtClean="0">
                <a:latin typeface="Helvetica"/>
                <a:cs typeface="Helvetica"/>
              </a:rPr>
              <a:t>velit</a:t>
            </a:r>
            <a:r>
              <a:rPr lang="en-US" sz="3200" dirty="0" smtClean="0">
                <a:latin typeface="Helvetica"/>
                <a:cs typeface="Helvetica"/>
              </a:rPr>
              <a:t> sit </a:t>
            </a:r>
            <a:r>
              <a:rPr lang="en-US" sz="3200" dirty="0" err="1" smtClean="0">
                <a:latin typeface="Helvetica"/>
                <a:cs typeface="Helvetica"/>
              </a:rPr>
              <a:t>amet</a:t>
            </a:r>
            <a:r>
              <a:rPr lang="en-US" sz="3200" dirty="0" smtClean="0">
                <a:latin typeface="Helvetica"/>
                <a:cs typeface="Helvetica"/>
              </a:rPr>
              <a:t> </a:t>
            </a:r>
            <a:r>
              <a:rPr lang="en-US" sz="3200" dirty="0" err="1" smtClean="0">
                <a:latin typeface="Helvetica"/>
                <a:cs typeface="Helvetica"/>
              </a:rPr>
              <a:t>felis</a:t>
            </a:r>
            <a:r>
              <a:rPr lang="en-US" sz="3200" dirty="0" smtClean="0">
                <a:latin typeface="Helvetica"/>
                <a:cs typeface="Helvetica"/>
              </a:rPr>
              <a:t> </a:t>
            </a:r>
            <a:r>
              <a:rPr lang="en-US" sz="3200" dirty="0" err="1" smtClean="0">
                <a:latin typeface="Helvetica"/>
                <a:cs typeface="Helvetica"/>
              </a:rPr>
              <a:t>vestibulum</a:t>
            </a:r>
            <a:r>
              <a:rPr lang="en-US" sz="3200" dirty="0" smtClean="0">
                <a:latin typeface="Helvetica"/>
                <a:cs typeface="Helvetica"/>
              </a:rPr>
              <a:t> </a:t>
            </a:r>
            <a:r>
              <a:rPr lang="en-US" sz="3200" dirty="0" err="1" smtClean="0">
                <a:latin typeface="Helvetica"/>
                <a:cs typeface="Helvetica"/>
              </a:rPr>
              <a:t>sagittis</a:t>
            </a:r>
            <a:r>
              <a:rPr lang="en-US" sz="3200" dirty="0" smtClean="0">
                <a:latin typeface="Helvetica"/>
                <a:cs typeface="Helvetica"/>
              </a:rPr>
              <a:t>. </a:t>
            </a:r>
            <a:r>
              <a:rPr lang="en-US" sz="3200" dirty="0" err="1" smtClean="0">
                <a:latin typeface="Helvetica"/>
                <a:cs typeface="Helvetica"/>
              </a:rPr>
              <a:t>Nulla</a:t>
            </a:r>
            <a:r>
              <a:rPr lang="en-US" sz="3200" dirty="0" smtClean="0">
                <a:latin typeface="Helvetica"/>
                <a:cs typeface="Helvetica"/>
              </a:rPr>
              <a:t> </a:t>
            </a:r>
            <a:r>
              <a:rPr lang="en-US" sz="3200" dirty="0" err="1" smtClean="0">
                <a:latin typeface="Helvetica"/>
                <a:cs typeface="Helvetica"/>
              </a:rPr>
              <a:t>ut</a:t>
            </a:r>
            <a:r>
              <a:rPr lang="en-US" sz="3200" dirty="0" smtClean="0">
                <a:latin typeface="Helvetica"/>
                <a:cs typeface="Helvetica"/>
              </a:rPr>
              <a:t> </a:t>
            </a:r>
            <a:r>
              <a:rPr lang="en-US" sz="3200" dirty="0" err="1" smtClean="0">
                <a:latin typeface="Helvetica"/>
                <a:cs typeface="Helvetica"/>
              </a:rPr>
              <a:t>orci</a:t>
            </a:r>
            <a:r>
              <a:rPr lang="en-US" sz="3200" dirty="0" smtClean="0">
                <a:latin typeface="Helvetica"/>
                <a:cs typeface="Helvetica"/>
              </a:rPr>
              <a:t> </a:t>
            </a:r>
            <a:r>
              <a:rPr lang="en-US" sz="3200" dirty="0" err="1" smtClean="0">
                <a:latin typeface="Helvetica"/>
                <a:cs typeface="Helvetica"/>
              </a:rPr>
              <a:t>massa</a:t>
            </a:r>
            <a:r>
              <a:rPr lang="en-US" sz="3200" dirty="0" smtClean="0">
                <a:latin typeface="Helvetica"/>
                <a:cs typeface="Helvetica"/>
              </a:rPr>
              <a:t>. </a:t>
            </a:r>
            <a:r>
              <a:rPr lang="en-US" sz="3200" dirty="0" err="1" smtClean="0">
                <a:latin typeface="Helvetica"/>
                <a:cs typeface="Helvetica"/>
              </a:rPr>
              <a:t>Proin</a:t>
            </a:r>
            <a:r>
              <a:rPr lang="en-US" sz="3200" dirty="0" smtClean="0">
                <a:latin typeface="Helvetica"/>
                <a:cs typeface="Helvetica"/>
              </a:rPr>
              <a:t> </a:t>
            </a:r>
            <a:r>
              <a:rPr lang="en-US" sz="3200" dirty="0" err="1" smtClean="0">
                <a:latin typeface="Helvetica"/>
                <a:cs typeface="Helvetica"/>
              </a:rPr>
              <a:t>vel</a:t>
            </a:r>
            <a:r>
              <a:rPr lang="en-US" sz="3200" dirty="0" smtClean="0">
                <a:latin typeface="Helvetica"/>
                <a:cs typeface="Helvetica"/>
              </a:rPr>
              <a:t> </a:t>
            </a:r>
            <a:r>
              <a:rPr lang="en-US" sz="3200" dirty="0" err="1" smtClean="0">
                <a:latin typeface="Helvetica"/>
                <a:cs typeface="Helvetica"/>
              </a:rPr>
              <a:t>molestie</a:t>
            </a:r>
            <a:r>
              <a:rPr lang="en-US" sz="3200" dirty="0" smtClean="0">
                <a:latin typeface="Helvetica"/>
                <a:cs typeface="Helvetica"/>
              </a:rPr>
              <a:t> </a:t>
            </a:r>
            <a:r>
              <a:rPr lang="en-US" sz="3200" dirty="0" err="1" smtClean="0">
                <a:latin typeface="Helvetica"/>
                <a:cs typeface="Helvetica"/>
              </a:rPr>
              <a:t>sapien</a:t>
            </a:r>
            <a:r>
              <a:rPr lang="en-US" sz="3200" dirty="0" smtClean="0">
                <a:latin typeface="Helvetica"/>
                <a:cs typeface="Helvetica"/>
              </a:rPr>
              <a:t>. </a:t>
            </a:r>
            <a:r>
              <a:rPr lang="en-US" sz="3200" dirty="0" err="1" smtClean="0">
                <a:latin typeface="Helvetica"/>
                <a:cs typeface="Helvetica"/>
              </a:rPr>
              <a:t>Fusce</a:t>
            </a:r>
            <a:r>
              <a:rPr lang="en-US" sz="3200" dirty="0" smtClean="0">
                <a:latin typeface="Helvetica"/>
                <a:cs typeface="Helvetica"/>
              </a:rPr>
              <a:t> </a:t>
            </a:r>
            <a:r>
              <a:rPr lang="en-US" sz="3200" dirty="0" err="1" smtClean="0">
                <a:latin typeface="Helvetica"/>
                <a:cs typeface="Helvetica"/>
              </a:rPr>
              <a:t>viverra</a:t>
            </a:r>
            <a:r>
              <a:rPr lang="en-US" sz="3200" dirty="0" smtClean="0">
                <a:latin typeface="Helvetica"/>
                <a:cs typeface="Helvetica"/>
              </a:rPr>
              <a:t> </a:t>
            </a:r>
            <a:r>
              <a:rPr lang="en-US" sz="3200" dirty="0" err="1" smtClean="0">
                <a:latin typeface="Helvetica"/>
                <a:cs typeface="Helvetica"/>
              </a:rPr>
              <a:t>nulla</a:t>
            </a:r>
            <a:r>
              <a:rPr lang="en-US" sz="3200" dirty="0" smtClean="0">
                <a:latin typeface="Helvetica"/>
                <a:cs typeface="Helvetica"/>
              </a:rPr>
              <a:t> </a:t>
            </a:r>
            <a:r>
              <a:rPr lang="en-US" sz="3200" dirty="0" err="1" smtClean="0">
                <a:latin typeface="Helvetica"/>
                <a:cs typeface="Helvetica"/>
              </a:rPr>
              <a:t>sodales</a:t>
            </a:r>
            <a:r>
              <a:rPr lang="en-US" sz="3200" dirty="0" smtClean="0">
                <a:latin typeface="Helvetica"/>
                <a:cs typeface="Helvetica"/>
              </a:rPr>
              <a:t> </a:t>
            </a:r>
            <a:r>
              <a:rPr lang="en-US" sz="3200" dirty="0" err="1" smtClean="0">
                <a:latin typeface="Helvetica"/>
                <a:cs typeface="Helvetica"/>
              </a:rPr>
              <a:t>lorem</a:t>
            </a:r>
            <a:r>
              <a:rPr lang="en-US" sz="3200" dirty="0" smtClean="0">
                <a:latin typeface="Helvetica"/>
                <a:cs typeface="Helvetica"/>
              </a:rPr>
              <a:t> </a:t>
            </a:r>
            <a:r>
              <a:rPr lang="en-US" sz="3200" dirty="0" err="1" smtClean="0">
                <a:latin typeface="Helvetica"/>
                <a:cs typeface="Helvetica"/>
              </a:rPr>
              <a:t>placerat</a:t>
            </a:r>
            <a:r>
              <a:rPr lang="en-US" sz="3200" dirty="0" smtClean="0">
                <a:latin typeface="Helvetica"/>
                <a:cs typeface="Helvetica"/>
              </a:rPr>
              <a:t> </a:t>
            </a:r>
            <a:r>
              <a:rPr lang="en-US" sz="3200" dirty="0" err="1" smtClean="0">
                <a:latin typeface="Helvetica"/>
                <a:cs typeface="Helvetica"/>
              </a:rPr>
              <a:t>porta</a:t>
            </a:r>
            <a:r>
              <a:rPr lang="en-US" sz="3200" dirty="0" smtClean="0">
                <a:latin typeface="Helvetica"/>
                <a:cs typeface="Helvetica"/>
              </a:rPr>
              <a:t> </a:t>
            </a:r>
            <a:r>
              <a:rPr lang="en-US" sz="3200" dirty="0" err="1" smtClean="0">
                <a:latin typeface="Helvetica"/>
                <a:cs typeface="Helvetica"/>
              </a:rPr>
              <a:t>nec</a:t>
            </a:r>
            <a:r>
              <a:rPr lang="en-US" sz="3200" dirty="0" smtClean="0">
                <a:latin typeface="Helvetica"/>
                <a:cs typeface="Helvetica"/>
              </a:rPr>
              <a:t> </a:t>
            </a:r>
            <a:r>
              <a:rPr lang="en-US" sz="3200" dirty="0" err="1" smtClean="0">
                <a:latin typeface="Helvetica"/>
                <a:cs typeface="Helvetica"/>
              </a:rPr>
              <a:t>ut</a:t>
            </a:r>
            <a:r>
              <a:rPr lang="en-US" sz="3200" dirty="0" smtClean="0">
                <a:latin typeface="Helvetica"/>
                <a:cs typeface="Helvetica"/>
              </a:rPr>
              <a:t> </a:t>
            </a:r>
            <a:r>
              <a:rPr lang="en-US" sz="3200" dirty="0" err="1" smtClean="0">
                <a:latin typeface="Helvetica"/>
                <a:cs typeface="Helvetica"/>
              </a:rPr>
              <a:t>lorem</a:t>
            </a:r>
            <a:r>
              <a:rPr lang="en-US" sz="3200" dirty="0" smtClean="0">
                <a:latin typeface="Helvetica"/>
                <a:cs typeface="Helvetica"/>
              </a:rPr>
              <a:t>. </a:t>
            </a:r>
            <a:r>
              <a:rPr lang="en-US" sz="3200" dirty="0" err="1" smtClean="0">
                <a:latin typeface="Helvetica"/>
                <a:cs typeface="Helvetica"/>
              </a:rPr>
              <a:t>Pellentesque</a:t>
            </a:r>
            <a:r>
              <a:rPr lang="en-US" sz="3200" dirty="0" smtClean="0">
                <a:latin typeface="Helvetica"/>
                <a:cs typeface="Helvetica"/>
              </a:rPr>
              <a:t> </a:t>
            </a:r>
            <a:r>
              <a:rPr lang="en-US" sz="3200" dirty="0" err="1" smtClean="0">
                <a:latin typeface="Helvetica"/>
                <a:cs typeface="Helvetica"/>
              </a:rPr>
              <a:t>sagittis</a:t>
            </a:r>
            <a:r>
              <a:rPr lang="en-US" sz="3200" dirty="0" smtClean="0">
                <a:latin typeface="Helvetica"/>
                <a:cs typeface="Helvetica"/>
              </a:rPr>
              <a:t> </a:t>
            </a:r>
            <a:r>
              <a:rPr lang="en-US" sz="3200" dirty="0" err="1" smtClean="0">
                <a:latin typeface="Helvetica"/>
                <a:cs typeface="Helvetica"/>
              </a:rPr>
              <a:t>facilisis</a:t>
            </a:r>
            <a:r>
              <a:rPr lang="en-US" sz="3200" dirty="0" smtClean="0">
                <a:latin typeface="Helvetica"/>
                <a:cs typeface="Helvetica"/>
              </a:rPr>
              <a:t> </a:t>
            </a:r>
            <a:r>
              <a:rPr lang="en-US" sz="3200" dirty="0" err="1" smtClean="0">
                <a:latin typeface="Helvetica"/>
                <a:cs typeface="Helvetica"/>
              </a:rPr>
              <a:t>tortor</a:t>
            </a:r>
            <a:r>
              <a:rPr lang="en-US" sz="3200" dirty="0" smtClean="0">
                <a:latin typeface="Helvetica"/>
                <a:cs typeface="Helvetica"/>
              </a:rPr>
              <a:t> </a:t>
            </a:r>
            <a:r>
              <a:rPr lang="en-US" sz="3200" dirty="0" err="1" smtClean="0">
                <a:latin typeface="Helvetica"/>
                <a:cs typeface="Helvetica"/>
              </a:rPr>
              <a:t>ut</a:t>
            </a:r>
            <a:r>
              <a:rPr lang="en-US" sz="3200" dirty="0" smtClean="0">
                <a:latin typeface="Helvetica"/>
                <a:cs typeface="Helvetica"/>
              </a:rPr>
              <a:t> </a:t>
            </a:r>
            <a:r>
              <a:rPr lang="en-US" sz="3200" dirty="0" err="1" smtClean="0">
                <a:latin typeface="Helvetica"/>
                <a:cs typeface="Helvetica"/>
              </a:rPr>
              <a:t>mollis</a:t>
            </a:r>
            <a:r>
              <a:rPr lang="en-US" sz="3200" dirty="0" smtClean="0">
                <a:latin typeface="Helvetica"/>
                <a:cs typeface="Helvetica"/>
              </a:rPr>
              <a:t>.</a:t>
            </a:r>
          </a:p>
          <a:p>
            <a:r>
              <a:rPr lang="en-US" sz="3200" dirty="0" smtClean="0">
                <a:latin typeface="Helvetica"/>
                <a:cs typeface="Helvetica"/>
              </a:rPr>
              <a:t> </a:t>
            </a:r>
          </a:p>
          <a:p>
            <a:endParaRPr lang="en-US" sz="3200" dirty="0" smtClean="0">
              <a:latin typeface="Helvetica"/>
              <a:cs typeface="Helvetica"/>
            </a:endParaRPr>
          </a:p>
        </p:txBody>
      </p:sp>
      <p:sp>
        <p:nvSpPr>
          <p:cNvPr id="73" name="Snip Single Corner Rectangle 72"/>
          <p:cNvSpPr/>
          <p:nvPr/>
        </p:nvSpPr>
        <p:spPr>
          <a:xfrm>
            <a:off x="457200" y="30937200"/>
            <a:ext cx="42976800" cy="1514701"/>
          </a:xfrm>
          <a:prstGeom prst="snip1Rect">
            <a:avLst/>
          </a:prstGeom>
          <a:solidFill>
            <a:srgbClr val="CCC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Snip Single Corner Rectangle 73"/>
          <p:cNvSpPr/>
          <p:nvPr/>
        </p:nvSpPr>
        <p:spPr>
          <a:xfrm>
            <a:off x="22207220" y="5728598"/>
            <a:ext cx="10314432" cy="13176504"/>
          </a:xfrm>
          <a:prstGeom prst="snip1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Snip Single Corner Rectangle 74"/>
          <p:cNvSpPr/>
          <p:nvPr/>
        </p:nvSpPr>
        <p:spPr>
          <a:xfrm>
            <a:off x="22207220" y="19393798"/>
            <a:ext cx="10314432" cy="11014390"/>
          </a:xfrm>
          <a:prstGeom prst="snip1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23112005" y="6599827"/>
            <a:ext cx="8790395" cy="1015663"/>
          </a:xfrm>
          <a:prstGeom prst="rect">
            <a:avLst/>
          </a:prstGeom>
          <a:noFill/>
        </p:spPr>
        <p:txBody>
          <a:bodyPr wrap="square" rtlCol="0">
            <a:spAutoFit/>
          </a:bodyPr>
          <a:lstStyle/>
          <a:p>
            <a:r>
              <a:rPr lang="en-US" sz="6000" b="1" dirty="0" smtClean="0">
                <a:latin typeface="Helvetica"/>
                <a:cs typeface="Helvetica"/>
              </a:rPr>
              <a:t>PROBLEM</a:t>
            </a:r>
            <a:endParaRPr lang="en-US" sz="6000" b="1" dirty="0">
              <a:latin typeface="Helvetica"/>
              <a:cs typeface="Helvetica"/>
            </a:endParaRPr>
          </a:p>
        </p:txBody>
      </p:sp>
      <p:sp>
        <p:nvSpPr>
          <p:cNvPr id="78" name="TextBox 77"/>
          <p:cNvSpPr txBox="1"/>
          <p:nvPr/>
        </p:nvSpPr>
        <p:spPr>
          <a:xfrm>
            <a:off x="23112004" y="7800156"/>
            <a:ext cx="8790396" cy="3170099"/>
          </a:xfrm>
          <a:prstGeom prst="rect">
            <a:avLst/>
          </a:prstGeom>
          <a:noFill/>
        </p:spPr>
        <p:txBody>
          <a:bodyPr wrap="square" rtlCol="0">
            <a:spAutoFit/>
          </a:bodyPr>
          <a:lstStyle/>
          <a:p>
            <a:r>
              <a:rPr lang="en-US" sz="4000" dirty="0" smtClean="0">
                <a:latin typeface="Helvetica"/>
                <a:cs typeface="Helvetica"/>
              </a:rPr>
              <a:t>Describe the problem you are studying. Just a few key lines or bullets. Unless the poster session/meeting requires it, you should not put your abstract on the poster.</a:t>
            </a:r>
          </a:p>
        </p:txBody>
      </p:sp>
      <p:sp>
        <p:nvSpPr>
          <p:cNvPr id="80" name="Rectangle 79"/>
          <p:cNvSpPr/>
          <p:nvPr/>
        </p:nvSpPr>
        <p:spPr>
          <a:xfrm>
            <a:off x="23112005" y="21213388"/>
            <a:ext cx="8079195" cy="8710077"/>
          </a:xfrm>
          <a:prstGeom prst="rect">
            <a:avLst/>
          </a:prstGeom>
        </p:spPr>
        <p:txBody>
          <a:bodyPr wrap="square">
            <a:spAutoFit/>
          </a:bodyPr>
          <a:lstStyle/>
          <a:p>
            <a:pPr marL="609600" indent="-609600">
              <a:buFont typeface="Arial"/>
              <a:buChar char="•"/>
            </a:pPr>
            <a:r>
              <a:rPr lang="en-US" sz="4000" dirty="0" smtClean="0">
                <a:latin typeface="Helvetica"/>
                <a:cs typeface="Helvetica"/>
              </a:rPr>
              <a:t>Provide a high-level overview of your results.</a:t>
            </a:r>
          </a:p>
          <a:p>
            <a:pPr marL="609600" indent="-609600">
              <a:buFont typeface="Arial"/>
              <a:buChar char="•"/>
            </a:pPr>
            <a:r>
              <a:rPr lang="en-US" sz="4000" dirty="0" smtClean="0">
                <a:latin typeface="Helvetica"/>
                <a:cs typeface="Helvetica"/>
              </a:rPr>
              <a:t>Use short sentences, numbered lists or bullets to convey important information.</a:t>
            </a:r>
          </a:p>
          <a:p>
            <a:pPr marL="609600" indent="-609600">
              <a:buFont typeface="Arial"/>
              <a:buChar char="•"/>
            </a:pPr>
            <a:r>
              <a:rPr lang="en-US" sz="4000" dirty="0" smtClean="0">
                <a:latin typeface="Helvetica"/>
                <a:cs typeface="Helvetica"/>
              </a:rPr>
              <a:t>If your work continues, include a few comments about next steps.</a:t>
            </a:r>
          </a:p>
          <a:p>
            <a:pPr marL="609600" indent="-609600">
              <a:buFont typeface="Arial"/>
              <a:buChar char="•"/>
            </a:pPr>
            <a:r>
              <a:rPr lang="en-US" sz="4000" dirty="0" err="1" smtClean="0">
                <a:latin typeface="Helvetica"/>
                <a:cs typeface="Helvetica"/>
              </a:rPr>
              <a:t>Lorem</a:t>
            </a:r>
            <a:r>
              <a:rPr lang="en-US" sz="4000" dirty="0" smtClean="0">
                <a:latin typeface="Helvetica"/>
                <a:cs typeface="Helvetica"/>
              </a:rPr>
              <a:t> </a:t>
            </a:r>
            <a:r>
              <a:rPr lang="en-US" sz="4000" dirty="0" err="1" smtClean="0">
                <a:latin typeface="Helvetica"/>
                <a:cs typeface="Helvetica"/>
              </a:rPr>
              <a:t>ipsum</a:t>
            </a:r>
            <a:r>
              <a:rPr lang="en-US" sz="4000" dirty="0" smtClean="0">
                <a:latin typeface="Helvetica"/>
                <a:cs typeface="Helvetica"/>
              </a:rPr>
              <a:t> dolor sit </a:t>
            </a:r>
            <a:r>
              <a:rPr lang="en-US" sz="4000" dirty="0" err="1" smtClean="0">
                <a:latin typeface="Helvetica"/>
                <a:cs typeface="Helvetica"/>
              </a:rPr>
              <a:t>amet</a:t>
            </a:r>
            <a:r>
              <a:rPr lang="en-US" sz="4000" dirty="0" smtClean="0">
                <a:latin typeface="Helvetica"/>
                <a:cs typeface="Helvetica"/>
              </a:rPr>
              <a:t>, </a:t>
            </a:r>
            <a:r>
              <a:rPr lang="en-US" sz="4000" dirty="0" err="1" smtClean="0">
                <a:latin typeface="Helvetica"/>
                <a:cs typeface="Helvetica"/>
              </a:rPr>
              <a:t>consectetur</a:t>
            </a:r>
            <a:r>
              <a:rPr lang="en-US" sz="4000" dirty="0" smtClean="0">
                <a:latin typeface="Helvetica"/>
                <a:cs typeface="Helvetica"/>
              </a:rPr>
              <a:t> </a:t>
            </a:r>
            <a:r>
              <a:rPr lang="en-US" sz="4000" dirty="0" err="1" smtClean="0">
                <a:latin typeface="Helvetica"/>
                <a:cs typeface="Helvetica"/>
              </a:rPr>
              <a:t>adipiscing</a:t>
            </a:r>
            <a:r>
              <a:rPr lang="en-US" sz="4000" dirty="0" smtClean="0">
                <a:latin typeface="Helvetica"/>
                <a:cs typeface="Helvetica"/>
              </a:rPr>
              <a:t> </a:t>
            </a:r>
            <a:r>
              <a:rPr lang="en-US" sz="4000" dirty="0" err="1" smtClean="0">
                <a:latin typeface="Helvetica"/>
                <a:cs typeface="Helvetica"/>
              </a:rPr>
              <a:t>elit</a:t>
            </a:r>
            <a:r>
              <a:rPr lang="en-US" sz="4000" dirty="0" smtClean="0">
                <a:latin typeface="Helvetica"/>
                <a:cs typeface="Helvetica"/>
              </a:rPr>
              <a:t>. </a:t>
            </a:r>
          </a:p>
          <a:p>
            <a:pPr marL="609600" indent="-609600">
              <a:buFont typeface="Arial"/>
              <a:buChar char="•"/>
            </a:pPr>
            <a:r>
              <a:rPr lang="en-US" sz="4000" dirty="0" err="1" smtClean="0">
                <a:latin typeface="Helvetica"/>
                <a:cs typeface="Helvetica"/>
              </a:rPr>
              <a:t>Nullam</a:t>
            </a:r>
            <a:r>
              <a:rPr lang="en-US" sz="4000" dirty="0" smtClean="0">
                <a:latin typeface="Helvetica"/>
                <a:cs typeface="Helvetica"/>
              </a:rPr>
              <a:t> </a:t>
            </a:r>
            <a:r>
              <a:rPr lang="en-US" sz="4000" dirty="0" err="1" smtClean="0">
                <a:latin typeface="Helvetica"/>
                <a:cs typeface="Helvetica"/>
              </a:rPr>
              <a:t>congue</a:t>
            </a:r>
            <a:r>
              <a:rPr lang="en-US" sz="4000" dirty="0" smtClean="0">
                <a:latin typeface="Helvetica"/>
                <a:cs typeface="Helvetica"/>
              </a:rPr>
              <a:t>, </a:t>
            </a:r>
            <a:r>
              <a:rPr lang="en-US" sz="4000" dirty="0" err="1" smtClean="0">
                <a:latin typeface="Helvetica"/>
                <a:cs typeface="Helvetica"/>
              </a:rPr>
              <a:t>nulla</a:t>
            </a:r>
            <a:r>
              <a:rPr lang="en-US" sz="4000" dirty="0" smtClean="0">
                <a:latin typeface="Helvetica"/>
                <a:cs typeface="Helvetica"/>
              </a:rPr>
              <a:t> in </a:t>
            </a:r>
            <a:r>
              <a:rPr lang="en-US" sz="4000" dirty="0" err="1" smtClean="0">
                <a:latin typeface="Helvetica"/>
                <a:cs typeface="Helvetica"/>
              </a:rPr>
              <a:t>vehicula</a:t>
            </a:r>
            <a:r>
              <a:rPr lang="en-US" sz="4000" dirty="0" smtClean="0">
                <a:latin typeface="Helvetica"/>
                <a:cs typeface="Helvetica"/>
              </a:rPr>
              <a:t> </a:t>
            </a:r>
            <a:r>
              <a:rPr lang="en-US" sz="4000" dirty="0" err="1" smtClean="0">
                <a:latin typeface="Helvetica"/>
                <a:cs typeface="Helvetica"/>
              </a:rPr>
              <a:t>interdum</a:t>
            </a:r>
            <a:r>
              <a:rPr lang="en-US" sz="4000" dirty="0" smtClean="0">
                <a:latin typeface="Helvetica"/>
                <a:cs typeface="Helvetica"/>
              </a:rPr>
              <a:t>, </a:t>
            </a:r>
            <a:r>
              <a:rPr lang="en-US" sz="4000" dirty="0" err="1" smtClean="0">
                <a:latin typeface="Helvetica"/>
                <a:cs typeface="Helvetica"/>
              </a:rPr>
              <a:t>diam</a:t>
            </a:r>
            <a:r>
              <a:rPr lang="en-US" sz="4000" dirty="0" smtClean="0">
                <a:latin typeface="Helvetica"/>
                <a:cs typeface="Helvetica"/>
              </a:rPr>
              <a:t> </a:t>
            </a:r>
            <a:r>
              <a:rPr lang="en-US" sz="4000" dirty="0" err="1" smtClean="0">
                <a:latin typeface="Helvetica"/>
                <a:cs typeface="Helvetica"/>
              </a:rPr>
              <a:t>risus</a:t>
            </a:r>
            <a:r>
              <a:rPr lang="en-US" sz="4000" dirty="0" smtClean="0">
                <a:latin typeface="Helvetica"/>
                <a:cs typeface="Helvetica"/>
              </a:rPr>
              <a:t> </a:t>
            </a:r>
            <a:r>
              <a:rPr lang="en-US" sz="4000" dirty="0" err="1" smtClean="0">
                <a:latin typeface="Helvetica"/>
                <a:cs typeface="Helvetica"/>
              </a:rPr>
              <a:t>cursus</a:t>
            </a:r>
            <a:r>
              <a:rPr lang="en-US" sz="4000" dirty="0" smtClean="0">
                <a:latin typeface="Helvetica"/>
                <a:cs typeface="Helvetica"/>
              </a:rPr>
              <a:t> </a:t>
            </a:r>
            <a:r>
              <a:rPr lang="en-US" sz="4000" dirty="0" err="1" smtClean="0">
                <a:latin typeface="Helvetica"/>
                <a:cs typeface="Helvetica"/>
              </a:rPr>
              <a:t>nulla</a:t>
            </a:r>
            <a:r>
              <a:rPr lang="en-US" sz="4000" dirty="0" smtClean="0">
                <a:latin typeface="Helvetica"/>
                <a:cs typeface="Helvetica"/>
              </a:rPr>
              <a:t>, sit </a:t>
            </a:r>
            <a:r>
              <a:rPr lang="en-US" sz="4000" dirty="0" err="1" smtClean="0">
                <a:latin typeface="Helvetica"/>
                <a:cs typeface="Helvetica"/>
              </a:rPr>
              <a:t>amet</a:t>
            </a:r>
            <a:r>
              <a:rPr lang="en-US" sz="4000" dirty="0" smtClean="0">
                <a:latin typeface="Helvetica"/>
                <a:cs typeface="Helvetica"/>
              </a:rPr>
              <a:t> </a:t>
            </a:r>
            <a:r>
              <a:rPr lang="en-US" sz="4000" dirty="0" err="1" smtClean="0">
                <a:latin typeface="Helvetica"/>
                <a:cs typeface="Helvetica"/>
              </a:rPr>
              <a:t>venenatis</a:t>
            </a:r>
            <a:r>
              <a:rPr lang="en-US" sz="4000" dirty="0" smtClean="0">
                <a:latin typeface="Helvetica"/>
                <a:cs typeface="Helvetica"/>
              </a:rPr>
              <a:t> </a:t>
            </a:r>
            <a:r>
              <a:rPr lang="en-US" sz="4000" dirty="0" err="1" smtClean="0">
                <a:latin typeface="Helvetica"/>
                <a:cs typeface="Helvetica"/>
              </a:rPr>
              <a:t>enim</a:t>
            </a:r>
            <a:r>
              <a:rPr lang="en-US" sz="4000" dirty="0" smtClean="0">
                <a:latin typeface="Helvetica"/>
                <a:cs typeface="Helvetica"/>
              </a:rPr>
              <a:t> </a:t>
            </a:r>
            <a:r>
              <a:rPr lang="en-US" sz="4000" dirty="0" err="1" smtClean="0">
                <a:latin typeface="Helvetica"/>
                <a:cs typeface="Helvetica"/>
              </a:rPr>
              <a:t>tortor</a:t>
            </a:r>
            <a:r>
              <a:rPr lang="en-US" sz="4000" dirty="0" smtClean="0">
                <a:latin typeface="Helvetica"/>
                <a:cs typeface="Helvetica"/>
              </a:rPr>
              <a:t> </a:t>
            </a:r>
            <a:r>
              <a:rPr lang="en-US" sz="4000" dirty="0" err="1" smtClean="0">
                <a:latin typeface="Helvetica"/>
                <a:cs typeface="Helvetica"/>
              </a:rPr>
              <a:t>eget</a:t>
            </a:r>
            <a:r>
              <a:rPr lang="en-US" sz="4000" dirty="0" smtClean="0">
                <a:latin typeface="Helvetica"/>
                <a:cs typeface="Helvetica"/>
              </a:rPr>
              <a:t> </a:t>
            </a:r>
            <a:r>
              <a:rPr lang="en-US" sz="4000" dirty="0" err="1" smtClean="0">
                <a:latin typeface="Helvetica"/>
                <a:cs typeface="Helvetica"/>
              </a:rPr>
              <a:t>metus</a:t>
            </a:r>
            <a:r>
              <a:rPr lang="en-US" sz="4000" dirty="0" smtClean="0">
                <a:latin typeface="Helvetica"/>
                <a:cs typeface="Helvetica"/>
              </a:rPr>
              <a:t>.</a:t>
            </a:r>
          </a:p>
          <a:p>
            <a:pPr marL="609600" indent="-609600">
              <a:buFont typeface="Arial"/>
              <a:buChar char="•"/>
            </a:pPr>
            <a:endParaRPr lang="en-US" sz="4000" dirty="0" smtClean="0">
              <a:latin typeface="Helvetica"/>
              <a:cs typeface="Helvetica"/>
            </a:endParaRPr>
          </a:p>
        </p:txBody>
      </p:sp>
      <p:sp>
        <p:nvSpPr>
          <p:cNvPr id="81" name="TextBox 80"/>
          <p:cNvSpPr txBox="1"/>
          <p:nvPr/>
        </p:nvSpPr>
        <p:spPr>
          <a:xfrm>
            <a:off x="23112005" y="11654635"/>
            <a:ext cx="8790395" cy="1015663"/>
          </a:xfrm>
          <a:prstGeom prst="rect">
            <a:avLst/>
          </a:prstGeom>
          <a:noFill/>
        </p:spPr>
        <p:txBody>
          <a:bodyPr wrap="square" rtlCol="0">
            <a:spAutoFit/>
          </a:bodyPr>
          <a:lstStyle/>
          <a:p>
            <a:r>
              <a:rPr lang="en-US" sz="6000" b="1" dirty="0" smtClean="0">
                <a:latin typeface="Helvetica"/>
                <a:cs typeface="Helvetica"/>
              </a:rPr>
              <a:t>OBJECTIVES</a:t>
            </a:r>
            <a:endParaRPr lang="en-US" sz="6000" b="1" dirty="0">
              <a:latin typeface="Helvetica"/>
              <a:cs typeface="Helvetica"/>
            </a:endParaRPr>
          </a:p>
        </p:txBody>
      </p:sp>
      <p:sp>
        <p:nvSpPr>
          <p:cNvPr id="82" name="TextBox 81"/>
          <p:cNvSpPr txBox="1"/>
          <p:nvPr/>
        </p:nvSpPr>
        <p:spPr>
          <a:xfrm>
            <a:off x="23112004" y="12905764"/>
            <a:ext cx="8079196" cy="5016758"/>
          </a:xfrm>
          <a:prstGeom prst="rect">
            <a:avLst/>
          </a:prstGeom>
          <a:noFill/>
        </p:spPr>
        <p:txBody>
          <a:bodyPr wrap="square" rtlCol="0">
            <a:spAutoFit/>
          </a:bodyPr>
          <a:lstStyle/>
          <a:p>
            <a:pPr marL="742950" indent="-742950">
              <a:buFont typeface="+mj-lt"/>
              <a:buAutoNum type="arabicPeriod"/>
            </a:pPr>
            <a:r>
              <a:rPr lang="en-US" sz="4000" dirty="0" smtClean="0">
                <a:latin typeface="Helvetica"/>
                <a:cs typeface="Helvetica"/>
              </a:rPr>
              <a:t>Your poster is an opportunity to engage viewers in a discussion of your work</a:t>
            </a:r>
          </a:p>
          <a:p>
            <a:pPr marL="742950" indent="-742950">
              <a:buFont typeface="+mj-lt"/>
              <a:buAutoNum type="arabicPeriod"/>
            </a:pPr>
            <a:r>
              <a:rPr lang="en-US" sz="4000" dirty="0" smtClean="0">
                <a:latin typeface="Helvetica"/>
                <a:cs typeface="Helvetica"/>
              </a:rPr>
              <a:t>It is not a mini-paper. Be brief.</a:t>
            </a:r>
          </a:p>
          <a:p>
            <a:pPr marL="742950" indent="-742950">
              <a:buFont typeface="+mj-lt"/>
              <a:buAutoNum type="arabicPeriod"/>
            </a:pPr>
            <a:r>
              <a:rPr lang="en-US" sz="4000" dirty="0" smtClean="0">
                <a:latin typeface="Helvetica"/>
                <a:cs typeface="Helvetica"/>
              </a:rPr>
              <a:t>Use short sentences, numbered lists or bullets to convey the key objectives of your work.</a:t>
            </a:r>
            <a:endParaRPr lang="en-US" sz="4000" dirty="0">
              <a:latin typeface="Helvetica"/>
              <a:cs typeface="Helvetica"/>
            </a:endParaRPr>
          </a:p>
        </p:txBody>
      </p:sp>
      <p:sp>
        <p:nvSpPr>
          <p:cNvPr id="83" name="TextBox 82"/>
          <p:cNvSpPr txBox="1"/>
          <p:nvPr/>
        </p:nvSpPr>
        <p:spPr>
          <a:xfrm>
            <a:off x="23112004" y="19994525"/>
            <a:ext cx="9839416" cy="1015663"/>
          </a:xfrm>
          <a:prstGeom prst="rect">
            <a:avLst/>
          </a:prstGeom>
          <a:noFill/>
        </p:spPr>
        <p:txBody>
          <a:bodyPr wrap="square" rtlCol="0">
            <a:spAutoFit/>
          </a:bodyPr>
          <a:lstStyle/>
          <a:p>
            <a:r>
              <a:rPr lang="en-US" sz="6000" b="1" dirty="0" smtClean="0">
                <a:latin typeface="Helvetica"/>
                <a:cs typeface="Helvetica"/>
              </a:rPr>
              <a:t>RESULTS</a:t>
            </a:r>
            <a:endParaRPr lang="en-US" sz="6000" b="1" dirty="0">
              <a:latin typeface="Helvetica"/>
              <a:cs typeface="Helvetica"/>
            </a:endParaRPr>
          </a:p>
        </p:txBody>
      </p:sp>
      <p:sp>
        <p:nvSpPr>
          <p:cNvPr id="85" name="TextBox 84"/>
          <p:cNvSpPr txBox="1"/>
          <p:nvPr/>
        </p:nvSpPr>
        <p:spPr>
          <a:xfrm>
            <a:off x="33883600" y="19925837"/>
            <a:ext cx="7975600" cy="10002739"/>
          </a:xfrm>
          <a:prstGeom prst="rect">
            <a:avLst/>
          </a:prstGeom>
          <a:noFill/>
        </p:spPr>
        <p:txBody>
          <a:bodyPr wrap="square" rtlCol="0">
            <a:spAutoFit/>
          </a:bodyPr>
          <a:lstStyle/>
          <a:p>
            <a:pPr>
              <a:spcAft>
                <a:spcPts val="3200"/>
              </a:spcAft>
            </a:pPr>
            <a:r>
              <a:rPr lang="en-US" sz="3600" b="1" dirty="0" smtClean="0">
                <a:latin typeface="Helvetica"/>
                <a:cs typeface="Helvetica"/>
              </a:rPr>
              <a:t>Sources</a:t>
            </a:r>
            <a:endParaRPr lang="en-US" sz="3200" dirty="0" smtClean="0">
              <a:latin typeface="Helvetica"/>
              <a:cs typeface="Helvetica"/>
            </a:endParaRPr>
          </a:p>
          <a:p>
            <a:pPr>
              <a:spcAft>
                <a:spcPts val="3200"/>
              </a:spcAft>
            </a:pPr>
            <a:r>
              <a:rPr lang="en-US" sz="3200" dirty="0" smtClean="0">
                <a:latin typeface="Helvetica"/>
                <a:cs typeface="Helvetica"/>
              </a:rPr>
              <a:t>Integer in </a:t>
            </a:r>
            <a:r>
              <a:rPr lang="en-US" sz="3200" dirty="0" err="1" smtClean="0">
                <a:latin typeface="Helvetica"/>
                <a:cs typeface="Helvetica"/>
              </a:rPr>
              <a:t>leo</a:t>
            </a:r>
            <a:r>
              <a:rPr lang="en-US" sz="3200" dirty="0" smtClean="0">
                <a:latin typeface="Helvetica"/>
                <a:cs typeface="Helvetica"/>
              </a:rPr>
              <a:t> </a:t>
            </a:r>
            <a:r>
              <a:rPr lang="en-US" sz="3200" dirty="0" err="1" smtClean="0">
                <a:latin typeface="Helvetica"/>
                <a:cs typeface="Helvetica"/>
              </a:rPr>
              <a:t>vel</a:t>
            </a:r>
            <a:r>
              <a:rPr lang="en-US" sz="3200" dirty="0" smtClean="0">
                <a:latin typeface="Helvetica"/>
                <a:cs typeface="Helvetica"/>
              </a:rPr>
              <a:t> magna </a:t>
            </a:r>
            <a:r>
              <a:rPr lang="en-US" sz="3200" dirty="0" err="1" smtClean="0">
                <a:latin typeface="Helvetica"/>
                <a:cs typeface="Helvetica"/>
              </a:rPr>
              <a:t>tempor</a:t>
            </a:r>
            <a:r>
              <a:rPr lang="en-US" sz="3200" dirty="0" smtClean="0">
                <a:latin typeface="Helvetica"/>
                <a:cs typeface="Helvetica"/>
              </a:rPr>
              <a:t> </a:t>
            </a:r>
            <a:r>
              <a:rPr lang="en-US" sz="3200" dirty="0" err="1" smtClean="0">
                <a:latin typeface="Helvetica"/>
                <a:cs typeface="Helvetica"/>
              </a:rPr>
              <a:t>rhoncus</a:t>
            </a:r>
            <a:r>
              <a:rPr lang="en-US" sz="3200" dirty="0" smtClean="0">
                <a:latin typeface="Helvetica"/>
                <a:cs typeface="Helvetica"/>
              </a:rPr>
              <a:t>.</a:t>
            </a:r>
          </a:p>
          <a:p>
            <a:pPr>
              <a:spcAft>
                <a:spcPts val="3200"/>
              </a:spcAft>
            </a:pPr>
            <a:r>
              <a:rPr lang="en-US" sz="3200" dirty="0" err="1" smtClean="0">
                <a:latin typeface="Helvetica"/>
                <a:cs typeface="Helvetica"/>
              </a:rPr>
              <a:t>Nullam</a:t>
            </a:r>
            <a:r>
              <a:rPr lang="en-US" sz="3200" dirty="0" smtClean="0">
                <a:latin typeface="Helvetica"/>
                <a:cs typeface="Helvetica"/>
              </a:rPr>
              <a:t> </a:t>
            </a:r>
            <a:r>
              <a:rPr lang="en-US" sz="3200" dirty="0" err="1" smtClean="0">
                <a:latin typeface="Helvetica"/>
                <a:cs typeface="Helvetica"/>
              </a:rPr>
              <a:t>pulvinar</a:t>
            </a:r>
            <a:r>
              <a:rPr lang="en-US" sz="3200" dirty="0" smtClean="0">
                <a:latin typeface="Helvetica"/>
                <a:cs typeface="Helvetica"/>
              </a:rPr>
              <a:t> </a:t>
            </a:r>
            <a:r>
              <a:rPr lang="en-US" sz="3200" dirty="0" err="1" smtClean="0">
                <a:latin typeface="Helvetica"/>
                <a:cs typeface="Helvetica"/>
              </a:rPr>
              <a:t>sagittis</a:t>
            </a:r>
            <a:r>
              <a:rPr lang="en-US" sz="3200" dirty="0" smtClean="0">
                <a:latin typeface="Helvetica"/>
                <a:cs typeface="Helvetica"/>
              </a:rPr>
              <a:t> </a:t>
            </a:r>
            <a:r>
              <a:rPr lang="en-US" sz="3200" dirty="0" err="1" smtClean="0">
                <a:latin typeface="Helvetica"/>
                <a:cs typeface="Helvetica"/>
              </a:rPr>
              <a:t>justo</a:t>
            </a:r>
            <a:r>
              <a:rPr lang="en-US" sz="3200" dirty="0" smtClean="0">
                <a:latin typeface="Helvetica"/>
                <a:cs typeface="Helvetica"/>
              </a:rPr>
              <a:t> </a:t>
            </a:r>
            <a:r>
              <a:rPr lang="en-US" sz="3200" dirty="0" err="1" smtClean="0">
                <a:latin typeface="Helvetica"/>
                <a:cs typeface="Helvetica"/>
              </a:rPr>
              <a:t>vel</a:t>
            </a:r>
            <a:r>
              <a:rPr lang="en-US" sz="3200" dirty="0" smtClean="0">
                <a:latin typeface="Helvetica"/>
                <a:cs typeface="Helvetica"/>
              </a:rPr>
              <a:t> </a:t>
            </a:r>
            <a:r>
              <a:rPr lang="en-US" sz="3200" dirty="0" err="1" smtClean="0">
                <a:latin typeface="Helvetica"/>
                <a:cs typeface="Helvetica"/>
              </a:rPr>
              <a:t>sollicitudin</a:t>
            </a:r>
            <a:r>
              <a:rPr lang="en-US" sz="3200" dirty="0" smtClean="0">
                <a:latin typeface="Helvetica"/>
                <a:cs typeface="Helvetica"/>
              </a:rPr>
              <a:t>.</a:t>
            </a:r>
          </a:p>
          <a:p>
            <a:pPr>
              <a:spcAft>
                <a:spcPts val="3200"/>
              </a:spcAft>
            </a:pPr>
            <a:r>
              <a:rPr lang="en-US" sz="3200" dirty="0" err="1" smtClean="0">
                <a:latin typeface="Helvetica"/>
                <a:cs typeface="Helvetica"/>
              </a:rPr>
              <a:t>Donec</a:t>
            </a:r>
            <a:r>
              <a:rPr lang="en-US" sz="3200" dirty="0" smtClean="0">
                <a:latin typeface="Helvetica"/>
                <a:cs typeface="Helvetica"/>
              </a:rPr>
              <a:t> vitae </a:t>
            </a:r>
            <a:r>
              <a:rPr lang="en-US" sz="3200" dirty="0" err="1" smtClean="0">
                <a:latin typeface="Helvetica"/>
                <a:cs typeface="Helvetica"/>
              </a:rPr>
              <a:t>metus</a:t>
            </a:r>
            <a:r>
              <a:rPr lang="en-US" sz="3200" dirty="0" smtClean="0">
                <a:latin typeface="Helvetica"/>
                <a:cs typeface="Helvetica"/>
              </a:rPr>
              <a:t> </a:t>
            </a:r>
            <a:r>
              <a:rPr lang="en-US" sz="3200" dirty="0" err="1" smtClean="0">
                <a:latin typeface="Helvetica"/>
                <a:cs typeface="Helvetica"/>
              </a:rPr>
              <a:t>orci</a:t>
            </a:r>
            <a:r>
              <a:rPr lang="en-US" sz="3200" dirty="0" smtClean="0">
                <a:latin typeface="Helvetica"/>
                <a:cs typeface="Helvetica"/>
              </a:rPr>
              <a:t>, </a:t>
            </a:r>
            <a:r>
              <a:rPr lang="en-US" sz="3200" dirty="0" err="1" smtClean="0">
                <a:latin typeface="Helvetica"/>
                <a:cs typeface="Helvetica"/>
              </a:rPr>
              <a:t>nec</a:t>
            </a:r>
            <a:r>
              <a:rPr lang="en-US" sz="3200" dirty="0" smtClean="0">
                <a:latin typeface="Helvetica"/>
                <a:cs typeface="Helvetica"/>
              </a:rPr>
              <a:t> </a:t>
            </a:r>
            <a:r>
              <a:rPr lang="en-US" sz="3200" dirty="0" err="1" smtClean="0">
                <a:latin typeface="Helvetica"/>
                <a:cs typeface="Helvetica"/>
              </a:rPr>
              <a:t>imperdiet</a:t>
            </a:r>
            <a:r>
              <a:rPr lang="en-US" sz="3200" dirty="0" smtClean="0">
                <a:latin typeface="Helvetica"/>
                <a:cs typeface="Helvetica"/>
              </a:rPr>
              <a:t> </a:t>
            </a:r>
            <a:r>
              <a:rPr lang="en-US" sz="3200" dirty="0" err="1" smtClean="0">
                <a:latin typeface="Helvetica"/>
                <a:cs typeface="Helvetica"/>
              </a:rPr>
              <a:t>purus</a:t>
            </a:r>
            <a:r>
              <a:rPr lang="en-US" sz="3200" dirty="0" smtClean="0">
                <a:latin typeface="Helvetica"/>
                <a:cs typeface="Helvetica"/>
              </a:rPr>
              <a:t>. </a:t>
            </a:r>
            <a:r>
              <a:rPr lang="en-US" sz="3200" dirty="0" err="1" smtClean="0">
                <a:latin typeface="Helvetica"/>
                <a:cs typeface="Helvetica"/>
              </a:rPr>
              <a:t>Etiam</a:t>
            </a:r>
            <a:r>
              <a:rPr lang="en-US" sz="3200" dirty="0" smtClean="0">
                <a:latin typeface="Helvetica"/>
                <a:cs typeface="Helvetica"/>
              </a:rPr>
              <a:t> ac </a:t>
            </a:r>
            <a:r>
              <a:rPr lang="en-US" sz="3200" dirty="0" err="1" smtClean="0">
                <a:latin typeface="Helvetica"/>
                <a:cs typeface="Helvetica"/>
              </a:rPr>
              <a:t>velit</a:t>
            </a:r>
            <a:r>
              <a:rPr lang="en-US" sz="3200" dirty="0" smtClean="0">
                <a:latin typeface="Helvetica"/>
                <a:cs typeface="Helvetica"/>
              </a:rPr>
              <a:t> sit </a:t>
            </a:r>
            <a:r>
              <a:rPr lang="en-US" sz="3200" dirty="0" err="1" smtClean="0">
                <a:latin typeface="Helvetica"/>
                <a:cs typeface="Helvetica"/>
              </a:rPr>
              <a:t>amet</a:t>
            </a:r>
            <a:r>
              <a:rPr lang="en-US" sz="3200" dirty="0" smtClean="0">
                <a:latin typeface="Helvetica"/>
                <a:cs typeface="Helvetica"/>
              </a:rPr>
              <a:t> </a:t>
            </a:r>
            <a:r>
              <a:rPr lang="en-US" sz="3200" dirty="0" err="1" smtClean="0">
                <a:latin typeface="Helvetica"/>
                <a:cs typeface="Helvetica"/>
              </a:rPr>
              <a:t>felis</a:t>
            </a:r>
            <a:r>
              <a:rPr lang="en-US" sz="3200" dirty="0" smtClean="0">
                <a:latin typeface="Helvetica"/>
                <a:cs typeface="Helvetica"/>
              </a:rPr>
              <a:t> </a:t>
            </a:r>
            <a:r>
              <a:rPr lang="en-US" sz="3200" dirty="0" err="1" smtClean="0">
                <a:latin typeface="Helvetica"/>
                <a:cs typeface="Helvetica"/>
              </a:rPr>
              <a:t>vestibulum</a:t>
            </a:r>
            <a:r>
              <a:rPr lang="en-US" sz="3200" dirty="0" smtClean="0">
                <a:latin typeface="Helvetica"/>
                <a:cs typeface="Helvetica"/>
              </a:rPr>
              <a:t> </a:t>
            </a:r>
            <a:r>
              <a:rPr lang="en-US" sz="3200" dirty="0" err="1" smtClean="0">
                <a:latin typeface="Helvetica"/>
                <a:cs typeface="Helvetica"/>
              </a:rPr>
              <a:t>sagittis</a:t>
            </a:r>
            <a:r>
              <a:rPr lang="en-US" sz="3200" dirty="0" smtClean="0">
                <a:latin typeface="Helvetica"/>
                <a:cs typeface="Helvetica"/>
              </a:rPr>
              <a:t>. </a:t>
            </a:r>
            <a:r>
              <a:rPr lang="en-US" sz="3200" dirty="0" err="1" smtClean="0">
                <a:latin typeface="Helvetica"/>
                <a:cs typeface="Helvetica"/>
              </a:rPr>
              <a:t>Nulla</a:t>
            </a:r>
            <a:r>
              <a:rPr lang="en-US" sz="3200" dirty="0" smtClean="0">
                <a:latin typeface="Helvetica"/>
                <a:cs typeface="Helvetica"/>
              </a:rPr>
              <a:t> </a:t>
            </a:r>
            <a:r>
              <a:rPr lang="en-US" sz="3200" dirty="0" err="1" smtClean="0">
                <a:latin typeface="Helvetica"/>
                <a:cs typeface="Helvetica"/>
              </a:rPr>
              <a:t>ut</a:t>
            </a:r>
            <a:r>
              <a:rPr lang="en-US" sz="3200" dirty="0" smtClean="0">
                <a:latin typeface="Helvetica"/>
                <a:cs typeface="Helvetica"/>
              </a:rPr>
              <a:t> </a:t>
            </a:r>
            <a:r>
              <a:rPr lang="en-US" sz="3200" dirty="0" err="1" smtClean="0">
                <a:latin typeface="Helvetica"/>
                <a:cs typeface="Helvetica"/>
              </a:rPr>
              <a:t>orci</a:t>
            </a:r>
            <a:r>
              <a:rPr lang="en-US" sz="3200" dirty="0" smtClean="0">
                <a:latin typeface="Helvetica"/>
                <a:cs typeface="Helvetica"/>
              </a:rPr>
              <a:t> </a:t>
            </a:r>
            <a:r>
              <a:rPr lang="en-US" sz="3200" dirty="0" err="1" smtClean="0">
                <a:latin typeface="Helvetica"/>
                <a:cs typeface="Helvetica"/>
              </a:rPr>
              <a:t>massa</a:t>
            </a:r>
            <a:r>
              <a:rPr lang="en-US" sz="3200" dirty="0" smtClean="0">
                <a:latin typeface="Helvetica"/>
                <a:cs typeface="Helvetica"/>
              </a:rPr>
              <a:t>. </a:t>
            </a:r>
          </a:p>
          <a:p>
            <a:pPr>
              <a:spcAft>
                <a:spcPts val="3200"/>
              </a:spcAft>
            </a:pPr>
            <a:r>
              <a:rPr lang="en-US" sz="3200" dirty="0" err="1" smtClean="0">
                <a:latin typeface="Helvetica"/>
                <a:cs typeface="Helvetica"/>
              </a:rPr>
              <a:t>Proin</a:t>
            </a:r>
            <a:r>
              <a:rPr lang="en-US" sz="3200" dirty="0" smtClean="0">
                <a:latin typeface="Helvetica"/>
                <a:cs typeface="Helvetica"/>
              </a:rPr>
              <a:t> </a:t>
            </a:r>
            <a:r>
              <a:rPr lang="en-US" sz="3200" dirty="0" err="1" smtClean="0">
                <a:latin typeface="Helvetica"/>
                <a:cs typeface="Helvetica"/>
              </a:rPr>
              <a:t>vel</a:t>
            </a:r>
            <a:r>
              <a:rPr lang="en-US" sz="3200" dirty="0" smtClean="0">
                <a:latin typeface="Helvetica"/>
                <a:cs typeface="Helvetica"/>
              </a:rPr>
              <a:t> </a:t>
            </a:r>
            <a:r>
              <a:rPr lang="en-US" sz="3200" dirty="0" err="1" smtClean="0">
                <a:latin typeface="Helvetica"/>
                <a:cs typeface="Helvetica"/>
              </a:rPr>
              <a:t>molestie</a:t>
            </a:r>
            <a:r>
              <a:rPr lang="en-US" sz="3200" dirty="0" smtClean="0">
                <a:latin typeface="Helvetica"/>
                <a:cs typeface="Helvetica"/>
              </a:rPr>
              <a:t> </a:t>
            </a:r>
            <a:r>
              <a:rPr lang="en-US" sz="3200" dirty="0" err="1" smtClean="0">
                <a:latin typeface="Helvetica"/>
                <a:cs typeface="Helvetica"/>
              </a:rPr>
              <a:t>sapien</a:t>
            </a:r>
            <a:r>
              <a:rPr lang="en-US" sz="3200" dirty="0" smtClean="0">
                <a:latin typeface="Helvetica"/>
                <a:cs typeface="Helvetica"/>
              </a:rPr>
              <a:t>. </a:t>
            </a:r>
            <a:r>
              <a:rPr lang="en-US" sz="3200" dirty="0" err="1" smtClean="0">
                <a:latin typeface="Helvetica"/>
                <a:cs typeface="Helvetica"/>
              </a:rPr>
              <a:t>Fusce</a:t>
            </a:r>
            <a:r>
              <a:rPr lang="en-US" sz="3200" dirty="0" smtClean="0">
                <a:latin typeface="Helvetica"/>
                <a:cs typeface="Helvetica"/>
              </a:rPr>
              <a:t> </a:t>
            </a:r>
            <a:r>
              <a:rPr lang="en-US" sz="3200" dirty="0" err="1" smtClean="0">
                <a:latin typeface="Helvetica"/>
                <a:cs typeface="Helvetica"/>
              </a:rPr>
              <a:t>viverra</a:t>
            </a:r>
            <a:r>
              <a:rPr lang="en-US" sz="3200" dirty="0" smtClean="0">
                <a:latin typeface="Helvetica"/>
                <a:cs typeface="Helvetica"/>
              </a:rPr>
              <a:t> </a:t>
            </a:r>
            <a:r>
              <a:rPr lang="en-US" sz="3200" dirty="0" err="1" smtClean="0">
                <a:latin typeface="Helvetica"/>
                <a:cs typeface="Helvetica"/>
              </a:rPr>
              <a:t>nulla</a:t>
            </a:r>
            <a:r>
              <a:rPr lang="en-US" sz="3200" dirty="0" smtClean="0">
                <a:latin typeface="Helvetica"/>
                <a:cs typeface="Helvetica"/>
              </a:rPr>
              <a:t> </a:t>
            </a:r>
            <a:r>
              <a:rPr lang="en-US" sz="3200" dirty="0" err="1" smtClean="0">
                <a:latin typeface="Helvetica"/>
                <a:cs typeface="Helvetica"/>
              </a:rPr>
              <a:t>sodales</a:t>
            </a:r>
            <a:r>
              <a:rPr lang="en-US" sz="3200" dirty="0" smtClean="0">
                <a:latin typeface="Helvetica"/>
                <a:cs typeface="Helvetica"/>
              </a:rPr>
              <a:t> </a:t>
            </a:r>
            <a:r>
              <a:rPr lang="en-US" sz="3200" dirty="0" err="1" smtClean="0">
                <a:latin typeface="Helvetica"/>
                <a:cs typeface="Helvetica"/>
              </a:rPr>
              <a:t>lorem</a:t>
            </a:r>
            <a:r>
              <a:rPr lang="en-US" sz="3200" dirty="0" smtClean="0">
                <a:latin typeface="Helvetica"/>
                <a:cs typeface="Helvetica"/>
              </a:rPr>
              <a:t> </a:t>
            </a:r>
            <a:r>
              <a:rPr lang="en-US" sz="3200" dirty="0" err="1" smtClean="0">
                <a:latin typeface="Helvetica"/>
                <a:cs typeface="Helvetica"/>
              </a:rPr>
              <a:t>placerat</a:t>
            </a:r>
            <a:r>
              <a:rPr lang="en-US" sz="3200" dirty="0" smtClean="0">
                <a:latin typeface="Helvetica"/>
                <a:cs typeface="Helvetica"/>
              </a:rPr>
              <a:t> </a:t>
            </a:r>
            <a:r>
              <a:rPr lang="en-US" sz="3200" dirty="0" err="1" smtClean="0">
                <a:latin typeface="Helvetica"/>
                <a:cs typeface="Helvetica"/>
              </a:rPr>
              <a:t>porta</a:t>
            </a:r>
            <a:r>
              <a:rPr lang="en-US" sz="3200" dirty="0" smtClean="0">
                <a:latin typeface="Helvetica"/>
                <a:cs typeface="Helvetica"/>
              </a:rPr>
              <a:t> </a:t>
            </a:r>
            <a:r>
              <a:rPr lang="en-US" sz="3200" dirty="0" err="1" smtClean="0">
                <a:latin typeface="Helvetica"/>
                <a:cs typeface="Helvetica"/>
              </a:rPr>
              <a:t>nec</a:t>
            </a:r>
            <a:r>
              <a:rPr lang="en-US" sz="3200" dirty="0" smtClean="0">
                <a:latin typeface="Helvetica"/>
                <a:cs typeface="Helvetica"/>
              </a:rPr>
              <a:t> </a:t>
            </a:r>
            <a:r>
              <a:rPr lang="en-US" sz="3200" dirty="0" err="1" smtClean="0">
                <a:latin typeface="Helvetica"/>
                <a:cs typeface="Helvetica"/>
              </a:rPr>
              <a:t>ut</a:t>
            </a:r>
            <a:r>
              <a:rPr lang="en-US" sz="3200" dirty="0" smtClean="0">
                <a:latin typeface="Helvetica"/>
                <a:cs typeface="Helvetica"/>
              </a:rPr>
              <a:t> </a:t>
            </a:r>
            <a:r>
              <a:rPr lang="en-US" sz="3200" dirty="0" err="1" smtClean="0">
                <a:latin typeface="Helvetica"/>
                <a:cs typeface="Helvetica"/>
              </a:rPr>
              <a:t>lorem</a:t>
            </a:r>
            <a:r>
              <a:rPr lang="en-US" sz="3200" dirty="0" smtClean="0">
                <a:latin typeface="Helvetica"/>
                <a:cs typeface="Helvetica"/>
              </a:rPr>
              <a:t>.</a:t>
            </a:r>
          </a:p>
          <a:p>
            <a:pPr>
              <a:spcAft>
                <a:spcPts val="3200"/>
              </a:spcAft>
            </a:pPr>
            <a:r>
              <a:rPr lang="en-US" sz="3200" dirty="0" err="1" smtClean="0">
                <a:latin typeface="Helvetica"/>
                <a:cs typeface="Helvetica"/>
              </a:rPr>
              <a:t>Pellentesque</a:t>
            </a:r>
            <a:r>
              <a:rPr lang="en-US" sz="3200" dirty="0" smtClean="0">
                <a:latin typeface="Helvetica"/>
                <a:cs typeface="Helvetica"/>
              </a:rPr>
              <a:t> </a:t>
            </a:r>
            <a:r>
              <a:rPr lang="en-US" sz="3200" dirty="0" err="1" smtClean="0">
                <a:latin typeface="Helvetica"/>
                <a:cs typeface="Helvetica"/>
              </a:rPr>
              <a:t>sagittis</a:t>
            </a:r>
            <a:r>
              <a:rPr lang="en-US" sz="3200" dirty="0" smtClean="0">
                <a:latin typeface="Helvetica"/>
                <a:cs typeface="Helvetica"/>
              </a:rPr>
              <a:t> </a:t>
            </a:r>
            <a:r>
              <a:rPr lang="en-US" sz="3200" dirty="0" err="1" smtClean="0">
                <a:latin typeface="Helvetica"/>
                <a:cs typeface="Helvetica"/>
              </a:rPr>
              <a:t>facilisis</a:t>
            </a:r>
            <a:r>
              <a:rPr lang="en-US" sz="3200" dirty="0" smtClean="0">
                <a:latin typeface="Helvetica"/>
                <a:cs typeface="Helvetica"/>
              </a:rPr>
              <a:t> </a:t>
            </a:r>
            <a:r>
              <a:rPr lang="en-US" sz="3200" dirty="0" err="1" smtClean="0">
                <a:latin typeface="Helvetica"/>
                <a:cs typeface="Helvetica"/>
              </a:rPr>
              <a:t>tortor</a:t>
            </a:r>
            <a:r>
              <a:rPr lang="en-US" sz="3200" dirty="0" smtClean="0">
                <a:latin typeface="Helvetica"/>
                <a:cs typeface="Helvetica"/>
              </a:rPr>
              <a:t> </a:t>
            </a:r>
            <a:r>
              <a:rPr lang="en-US" sz="3200" dirty="0" err="1" smtClean="0">
                <a:latin typeface="Helvetica"/>
                <a:cs typeface="Helvetica"/>
              </a:rPr>
              <a:t>ut</a:t>
            </a:r>
            <a:r>
              <a:rPr lang="en-US" sz="3200" dirty="0" smtClean="0">
                <a:latin typeface="Helvetica"/>
                <a:cs typeface="Helvetica"/>
              </a:rPr>
              <a:t> </a:t>
            </a:r>
            <a:r>
              <a:rPr lang="en-US" sz="3200" dirty="0" err="1" smtClean="0">
                <a:latin typeface="Helvetica"/>
                <a:cs typeface="Helvetica"/>
              </a:rPr>
              <a:t>mollis</a:t>
            </a:r>
            <a:r>
              <a:rPr lang="en-US" sz="3200" dirty="0" smtClean="0">
                <a:latin typeface="Helvetica"/>
                <a:cs typeface="Helvetica"/>
              </a:rPr>
              <a:t>.</a:t>
            </a:r>
          </a:p>
          <a:p>
            <a:pPr>
              <a:spcAft>
                <a:spcPts val="3200"/>
              </a:spcAft>
            </a:pPr>
            <a:r>
              <a:rPr lang="en-US" sz="3200" dirty="0" err="1" smtClean="0">
                <a:latin typeface="Helvetica"/>
                <a:cs typeface="Helvetica"/>
              </a:rPr>
              <a:t>Sed</a:t>
            </a:r>
            <a:r>
              <a:rPr lang="en-US" sz="3200" dirty="0" smtClean="0">
                <a:latin typeface="Helvetica"/>
                <a:cs typeface="Helvetica"/>
              </a:rPr>
              <a:t> dui </a:t>
            </a:r>
            <a:r>
              <a:rPr lang="en-US" sz="3200" dirty="0" err="1" smtClean="0">
                <a:latin typeface="Helvetica"/>
                <a:cs typeface="Helvetica"/>
              </a:rPr>
              <a:t>felis</a:t>
            </a:r>
            <a:r>
              <a:rPr lang="en-US" sz="3200" dirty="0" smtClean="0">
                <a:latin typeface="Helvetica"/>
                <a:cs typeface="Helvetica"/>
              </a:rPr>
              <a:t>, </a:t>
            </a:r>
            <a:r>
              <a:rPr lang="en-US" sz="3200" dirty="0" err="1" smtClean="0">
                <a:latin typeface="Helvetica"/>
                <a:cs typeface="Helvetica"/>
              </a:rPr>
              <a:t>egestas</a:t>
            </a:r>
            <a:r>
              <a:rPr lang="en-US" sz="3200" dirty="0" smtClean="0">
                <a:latin typeface="Helvetica"/>
                <a:cs typeface="Helvetica"/>
              </a:rPr>
              <a:t> et tempus </a:t>
            </a:r>
            <a:r>
              <a:rPr lang="en-US" sz="3200" dirty="0" err="1" smtClean="0">
                <a:latin typeface="Helvetica"/>
                <a:cs typeface="Helvetica"/>
              </a:rPr>
              <a:t>nec</a:t>
            </a:r>
            <a:r>
              <a:rPr lang="en-US" sz="3200" dirty="0" smtClean="0">
                <a:latin typeface="Helvetica"/>
                <a:cs typeface="Helvetica"/>
              </a:rPr>
              <a:t>, </a:t>
            </a:r>
            <a:r>
              <a:rPr lang="en-US" sz="3200" dirty="0" err="1" smtClean="0">
                <a:latin typeface="Helvetica"/>
                <a:cs typeface="Helvetica"/>
              </a:rPr>
              <a:t>fermentum</a:t>
            </a:r>
            <a:r>
              <a:rPr lang="en-US" sz="3200" dirty="0" smtClean="0">
                <a:latin typeface="Helvetica"/>
                <a:cs typeface="Helvetica"/>
              </a:rPr>
              <a:t> in </a:t>
            </a:r>
            <a:r>
              <a:rPr lang="en-US" sz="3200" dirty="0" err="1" smtClean="0">
                <a:latin typeface="Helvetica"/>
                <a:cs typeface="Helvetica"/>
              </a:rPr>
              <a:t>libero</a:t>
            </a:r>
            <a:r>
              <a:rPr lang="en-US" sz="3200" dirty="0" smtClean="0">
                <a:latin typeface="Helvetica"/>
                <a:cs typeface="Helvetica"/>
              </a:rPr>
              <a:t>. Integer in </a:t>
            </a:r>
            <a:r>
              <a:rPr lang="en-US" sz="3200" dirty="0" err="1" smtClean="0">
                <a:latin typeface="Helvetica"/>
                <a:cs typeface="Helvetica"/>
              </a:rPr>
              <a:t>leo</a:t>
            </a:r>
            <a:r>
              <a:rPr lang="en-US" sz="3200" dirty="0" smtClean="0">
                <a:latin typeface="Helvetica"/>
                <a:cs typeface="Helvetica"/>
              </a:rPr>
              <a:t> </a:t>
            </a:r>
            <a:r>
              <a:rPr lang="en-US" sz="3200" dirty="0" err="1" smtClean="0">
                <a:latin typeface="Helvetica"/>
                <a:cs typeface="Helvetica"/>
              </a:rPr>
              <a:t>vel</a:t>
            </a:r>
            <a:r>
              <a:rPr lang="en-US" sz="3200" dirty="0" smtClean="0">
                <a:latin typeface="Helvetica"/>
                <a:cs typeface="Helvetica"/>
              </a:rPr>
              <a:t> magna </a:t>
            </a:r>
            <a:r>
              <a:rPr lang="en-US" sz="3200" dirty="0" err="1" smtClean="0">
                <a:latin typeface="Helvetica"/>
                <a:cs typeface="Helvetica"/>
              </a:rPr>
              <a:t>tempor</a:t>
            </a:r>
            <a:r>
              <a:rPr lang="en-US" sz="3200" dirty="0" smtClean="0">
                <a:latin typeface="Helvetica"/>
                <a:cs typeface="Helvetica"/>
              </a:rPr>
              <a:t> </a:t>
            </a:r>
            <a:r>
              <a:rPr lang="en-US" sz="3200" dirty="0" err="1" smtClean="0">
                <a:latin typeface="Helvetica"/>
                <a:cs typeface="Helvetica"/>
              </a:rPr>
              <a:t>rhoncu</a:t>
            </a:r>
            <a:r>
              <a:rPr lang="en-US" sz="3200" dirty="0" smtClean="0">
                <a:latin typeface="Helvetica"/>
                <a:cs typeface="Helvetica"/>
              </a:rPr>
              <a:t>.</a:t>
            </a:r>
          </a:p>
        </p:txBody>
      </p:sp>
      <p:pic>
        <p:nvPicPr>
          <p:cNvPr id="109" name="Picture 108" descr="Sample Logo_3.png"/>
          <p:cNvPicPr>
            <a:picLocks noChangeAspect="1"/>
          </p:cNvPicPr>
          <p:nvPr/>
        </p:nvPicPr>
        <p:blipFill>
          <a:blip r:embed="rId6"/>
          <a:stretch>
            <a:fillRect/>
          </a:stretch>
        </p:blipFill>
        <p:spPr>
          <a:xfrm>
            <a:off x="1523701" y="983709"/>
            <a:ext cx="3712262" cy="3599768"/>
          </a:xfrm>
          <a:prstGeom prst="rect">
            <a:avLst/>
          </a:prstGeom>
        </p:spPr>
      </p:pic>
      <p:pic>
        <p:nvPicPr>
          <p:cNvPr id="111" name="Picture 110" descr="Sample Logo_4.png"/>
          <p:cNvPicPr>
            <a:picLocks noChangeAspect="1"/>
          </p:cNvPicPr>
          <p:nvPr/>
        </p:nvPicPr>
        <p:blipFill>
          <a:blip r:embed="rId7"/>
          <a:stretch>
            <a:fillRect/>
          </a:stretch>
        </p:blipFill>
        <p:spPr>
          <a:xfrm>
            <a:off x="6480962" y="983708"/>
            <a:ext cx="3653637" cy="3653637"/>
          </a:xfrm>
          <a:prstGeom prst="rect">
            <a:avLst/>
          </a:prstGeom>
        </p:spPr>
      </p:pic>
      <p:sp>
        <p:nvSpPr>
          <p:cNvPr id="113" name="TextBox 112"/>
          <p:cNvSpPr txBox="1"/>
          <p:nvPr/>
        </p:nvSpPr>
        <p:spPr>
          <a:xfrm>
            <a:off x="1043505" y="2412526"/>
            <a:ext cx="4625436" cy="400110"/>
          </a:xfrm>
          <a:prstGeom prst="rect">
            <a:avLst/>
          </a:prstGeom>
          <a:solidFill>
            <a:schemeClr val="bg1"/>
          </a:solidFill>
        </p:spPr>
        <p:txBody>
          <a:bodyPr wrap="square" rtlCol="0">
            <a:spAutoFit/>
          </a:bodyPr>
          <a:lstStyle/>
          <a:p>
            <a:pPr algn="ctr"/>
            <a:r>
              <a:rPr lang="en-US" sz="2000" b="1" dirty="0" smtClean="0">
                <a:latin typeface="Helvetica"/>
                <a:cs typeface="Helvetica"/>
              </a:rPr>
              <a:t>YOUR UNIVERSITY LOGO HERE</a:t>
            </a:r>
            <a:endParaRPr lang="en-US" sz="2000" b="1" dirty="0">
              <a:latin typeface="Helvetica"/>
              <a:cs typeface="Helvetica"/>
            </a:endParaRPr>
          </a:p>
        </p:txBody>
      </p:sp>
      <p:sp>
        <p:nvSpPr>
          <p:cNvPr id="114" name="TextBox 113"/>
          <p:cNvSpPr txBox="1"/>
          <p:nvPr/>
        </p:nvSpPr>
        <p:spPr>
          <a:xfrm>
            <a:off x="6075341" y="2412526"/>
            <a:ext cx="4625436" cy="400110"/>
          </a:xfrm>
          <a:prstGeom prst="rect">
            <a:avLst/>
          </a:prstGeom>
          <a:solidFill>
            <a:schemeClr val="bg1"/>
          </a:solidFill>
        </p:spPr>
        <p:txBody>
          <a:bodyPr wrap="square" rtlCol="0">
            <a:spAutoFit/>
          </a:bodyPr>
          <a:lstStyle/>
          <a:p>
            <a:pPr algn="ctr"/>
            <a:r>
              <a:rPr lang="en-US" sz="2000" b="1" dirty="0" smtClean="0">
                <a:latin typeface="Helvetica"/>
                <a:cs typeface="Helvetica"/>
              </a:rPr>
              <a:t>OTHER PROGRAM LOGOS HERE</a:t>
            </a:r>
            <a:endParaRPr lang="en-US" sz="2000" b="1" dirty="0">
              <a:latin typeface="Helvetica"/>
              <a:cs typeface="Helvetica"/>
            </a:endParaRPr>
          </a:p>
        </p:txBody>
      </p:sp>
      <p:sp>
        <p:nvSpPr>
          <p:cNvPr id="115" name="TextBox 114"/>
          <p:cNvSpPr txBox="1"/>
          <p:nvPr/>
        </p:nvSpPr>
        <p:spPr>
          <a:xfrm>
            <a:off x="1523701" y="31377426"/>
            <a:ext cx="21588303" cy="1384995"/>
          </a:xfrm>
          <a:prstGeom prst="rect">
            <a:avLst/>
          </a:prstGeom>
          <a:noFill/>
        </p:spPr>
        <p:txBody>
          <a:bodyPr wrap="square" rtlCol="0">
            <a:spAutoFit/>
          </a:bodyPr>
          <a:lstStyle/>
          <a:p>
            <a:r>
              <a:rPr lang="en-US" sz="2800" dirty="0" smtClean="0">
                <a:solidFill>
                  <a:srgbClr val="000000"/>
                </a:solidFill>
                <a:latin typeface="Helvetica"/>
                <a:cs typeface="Helvetica"/>
              </a:rPr>
              <a:t>© Copyright 2012. Info and Other Footer Info to Go Down Here. | </a:t>
            </a:r>
            <a:r>
              <a:rPr lang="en-US" sz="2800" dirty="0" err="1" smtClean="0">
                <a:solidFill>
                  <a:srgbClr val="000000"/>
                </a:solidFill>
                <a:latin typeface="Helvetica"/>
                <a:cs typeface="Helvetica"/>
              </a:rPr>
              <a:t>Curabitur</a:t>
            </a:r>
            <a:r>
              <a:rPr lang="en-US" sz="2800" dirty="0" smtClean="0">
                <a:solidFill>
                  <a:srgbClr val="000000"/>
                </a:solidFill>
                <a:latin typeface="Helvetica"/>
                <a:cs typeface="Helvetica"/>
              </a:rPr>
              <a:t> </a:t>
            </a:r>
            <a:r>
              <a:rPr lang="en-US" sz="2800" dirty="0" err="1" smtClean="0">
                <a:solidFill>
                  <a:srgbClr val="000000"/>
                </a:solidFill>
                <a:latin typeface="Helvetica"/>
                <a:cs typeface="Helvetica"/>
              </a:rPr>
              <a:t>congue</a:t>
            </a:r>
            <a:r>
              <a:rPr lang="en-US" sz="2800" dirty="0" smtClean="0">
                <a:solidFill>
                  <a:srgbClr val="000000"/>
                </a:solidFill>
                <a:latin typeface="Helvetica"/>
                <a:cs typeface="Helvetica"/>
              </a:rPr>
              <a:t> </a:t>
            </a:r>
            <a:r>
              <a:rPr lang="en-US" sz="2800" dirty="0" err="1" smtClean="0">
                <a:solidFill>
                  <a:srgbClr val="000000"/>
                </a:solidFill>
                <a:latin typeface="Helvetica"/>
                <a:cs typeface="Helvetica"/>
              </a:rPr>
              <a:t>posuere</a:t>
            </a:r>
            <a:r>
              <a:rPr lang="en-US" sz="2800" dirty="0" smtClean="0">
                <a:solidFill>
                  <a:srgbClr val="000000"/>
                </a:solidFill>
                <a:latin typeface="Helvetica"/>
                <a:cs typeface="Helvetica"/>
              </a:rPr>
              <a:t> </a:t>
            </a:r>
            <a:r>
              <a:rPr lang="en-US" sz="2800" dirty="0" err="1" smtClean="0">
                <a:solidFill>
                  <a:srgbClr val="000000"/>
                </a:solidFill>
                <a:latin typeface="Helvetica"/>
                <a:cs typeface="Helvetica"/>
              </a:rPr>
              <a:t>augue</a:t>
            </a:r>
            <a:r>
              <a:rPr lang="en-US" sz="2800" dirty="0" smtClean="0">
                <a:solidFill>
                  <a:srgbClr val="000000"/>
                </a:solidFill>
                <a:latin typeface="Helvetica"/>
                <a:cs typeface="Helvetica"/>
              </a:rPr>
              <a:t> non </a:t>
            </a:r>
            <a:r>
              <a:rPr lang="en-US" sz="2800" dirty="0" err="1" smtClean="0">
                <a:solidFill>
                  <a:srgbClr val="000000"/>
                </a:solidFill>
                <a:latin typeface="Helvetica"/>
                <a:cs typeface="Helvetica"/>
              </a:rPr>
              <a:t>congue</a:t>
            </a:r>
            <a:r>
              <a:rPr lang="en-US" sz="2800" dirty="0" smtClean="0">
                <a:solidFill>
                  <a:srgbClr val="000000"/>
                </a:solidFill>
                <a:latin typeface="Helvetica"/>
                <a:cs typeface="Helvetica"/>
              </a:rPr>
              <a:t>.</a:t>
            </a:r>
          </a:p>
          <a:p>
            <a:r>
              <a:rPr lang="en-US" sz="2800" dirty="0" smtClean="0">
                <a:solidFill>
                  <a:srgbClr val="000000"/>
                </a:solidFill>
                <a:latin typeface="Helvetica"/>
                <a:cs typeface="Helvetica"/>
              </a:rPr>
              <a:t> </a:t>
            </a:r>
          </a:p>
          <a:p>
            <a:endParaRPr lang="en-US" sz="2800" dirty="0">
              <a:solidFill>
                <a:srgbClr val="000000"/>
              </a:solidFill>
              <a:latin typeface="Helvetica"/>
              <a:cs typeface="Helvetic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724</TotalTime>
  <Words>505</Words>
  <Application>Microsoft Macintosh PowerPoint</Application>
  <PresentationFormat>Custom</PresentationFormat>
  <Paragraphs>36</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Unlimited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Vicki Pollack</dc:creator>
  <cp:lastModifiedBy>William Harris</cp:lastModifiedBy>
  <cp:revision>21</cp:revision>
  <dcterms:created xsi:type="dcterms:W3CDTF">2012-10-29T19:22:33Z</dcterms:created>
  <dcterms:modified xsi:type="dcterms:W3CDTF">2012-10-29T19:23:04Z</dcterms:modified>
</cp:coreProperties>
</file>