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1368" y="-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9A9F-2C06-A149-AC51-E1F713EEFAF2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903B-9127-E64B-B207-408E92128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21"/>
          <p:cNvSpPr/>
          <p:nvPr/>
        </p:nvSpPr>
        <p:spPr>
          <a:xfrm>
            <a:off x="1204144" y="880676"/>
            <a:ext cx="41467856" cy="437498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93721" y="1375734"/>
            <a:ext cx="41502196" cy="513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877" tIns="91439" rIns="182877" bIns="91439">
            <a:prstTxWarp prst="textNoShape">
              <a:avLst/>
            </a:prstTxWarp>
            <a:spAutoFit/>
          </a:bodyPr>
          <a:lstStyle/>
          <a:p>
            <a:pPr algn="ctr" defTabSz="5751513" eaLnBrk="0" hangingPunct="0">
              <a:lnSpc>
                <a:spcPts val="9000"/>
              </a:lnSpc>
              <a:spcAft>
                <a:spcPts val="600"/>
              </a:spcAft>
            </a:pPr>
            <a:r>
              <a:rPr lang="en-US" sz="9600" b="1" cap="all" dirty="0" smtClean="0">
                <a:solidFill>
                  <a:srgbClr val="000000"/>
                </a:solidFill>
                <a:latin typeface="Calibri"/>
                <a:cs typeface="Calibri"/>
              </a:rPr>
              <a:t>Start Here! Make it Interesting. Catchy. </a:t>
            </a:r>
          </a:p>
          <a:p>
            <a:pPr algn="ctr" defTabSz="5751513" eaLnBrk="0" hangingPunct="0">
              <a:lnSpc>
                <a:spcPts val="9000"/>
              </a:lnSpc>
              <a:spcAft>
                <a:spcPts val="600"/>
              </a:spcAft>
            </a:pPr>
            <a:r>
              <a:rPr lang="en-US" sz="9600" b="1" cap="all" dirty="0" smtClean="0">
                <a:solidFill>
                  <a:srgbClr val="000000"/>
                </a:solidFill>
                <a:latin typeface="Calibri"/>
                <a:cs typeface="Calibri"/>
              </a:rPr>
              <a:t>you want viewers to see your message here first.</a:t>
            </a:r>
          </a:p>
          <a:p>
            <a:pPr algn="ctr" defTabSz="5751513" eaLnBrk="0" hangingPunct="0">
              <a:spcAft>
                <a:spcPts val="600"/>
              </a:spcAft>
            </a:pPr>
            <a:r>
              <a:rPr lang="en-US" sz="6000" dirty="0" smtClean="0">
                <a:solidFill>
                  <a:srgbClr val="000000"/>
                </a:solidFill>
                <a:latin typeface="Calibri"/>
                <a:ea typeface="Times New Roman" pitchFamily="-65" charset="0"/>
                <a:cs typeface="Calibri"/>
              </a:rPr>
              <a:t>Researcher Name, PhD, Investigator Last Name, MD, Another Person, MS</a:t>
            </a:r>
            <a:endParaRPr lang="en-US" sz="6000" baseline="30000" dirty="0" smtClean="0">
              <a:solidFill>
                <a:srgbClr val="000000"/>
              </a:solidFill>
              <a:latin typeface="Calibri"/>
              <a:ea typeface="Arial" pitchFamily="-65" charset="0"/>
              <a:cs typeface="Calibri"/>
            </a:endParaRPr>
          </a:p>
          <a:p>
            <a:pPr algn="ctr" defTabSz="5751513" eaLnBrk="0" hangingPunct="0"/>
            <a:endParaRPr lang="en-US" sz="5700" dirty="0" smtClean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  <a:p>
            <a:pPr algn="ctr" defTabSz="5751513" eaLnBrk="0" hangingPunct="0"/>
            <a:endParaRPr lang="en-US" sz="4000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7" name="Picture 36" descr="TS Woman on bed flipped.jpg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10" r="19766"/>
          <a:stretch/>
        </p:blipFill>
        <p:spPr>
          <a:xfrm>
            <a:off x="14489019" y="7566537"/>
            <a:ext cx="28254960" cy="22747491"/>
          </a:xfrm>
          <a:prstGeom prst="rect">
            <a:avLst/>
          </a:prstGeom>
        </p:spPr>
      </p:pic>
      <p:sp>
        <p:nvSpPr>
          <p:cNvPr id="33" name="Snip Diagonal Corner Rectangle 32"/>
          <p:cNvSpPr/>
          <p:nvPr/>
        </p:nvSpPr>
        <p:spPr>
          <a:xfrm>
            <a:off x="1285721" y="29507641"/>
            <a:ext cx="41502196" cy="282383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4D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Single Corner Rectangle 22"/>
          <p:cNvSpPr/>
          <p:nvPr/>
        </p:nvSpPr>
        <p:spPr>
          <a:xfrm>
            <a:off x="1280344" y="5897427"/>
            <a:ext cx="12259966" cy="6642918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Diagonal Corner Rectangle 24"/>
          <p:cNvSpPr/>
          <p:nvPr/>
        </p:nvSpPr>
        <p:spPr>
          <a:xfrm>
            <a:off x="1280344" y="5838174"/>
            <a:ext cx="12259967" cy="2198239"/>
          </a:xfrm>
          <a:prstGeom prst="snip2DiagRect">
            <a:avLst/>
          </a:prstGeom>
          <a:solidFill>
            <a:srgbClr val="E2EAE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85721" y="6409775"/>
            <a:ext cx="1225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cap="all" dirty="0" smtClean="0">
                <a:solidFill>
                  <a:srgbClr val="000000"/>
                </a:solidFill>
                <a:cs typeface="Calibri"/>
              </a:rPr>
              <a:t>BACKGROUND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1948" y="8307317"/>
            <a:ext cx="11005872" cy="409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6888" indent="-496888">
              <a:spcAft>
                <a:spcPts val="36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  <a:cs typeface="Calibri"/>
              </a:rPr>
              <a:t>Provide a concise description of your research.</a:t>
            </a:r>
          </a:p>
          <a:p>
            <a:pPr marL="496888" indent="-496888">
              <a:spcAft>
                <a:spcPts val="36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  <a:cs typeface="Calibri"/>
              </a:rPr>
              <a:t>Hit on the main points </a:t>
            </a:r>
          </a:p>
          <a:p>
            <a:pPr marL="496888" indent="-496888">
              <a:spcAft>
                <a:spcPts val="3600"/>
              </a:spcAft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  <a:cs typeface="Calibri"/>
              </a:rPr>
              <a:t>Unless it’s required, you should not put your abstract on the poster.</a:t>
            </a:r>
          </a:p>
        </p:txBody>
      </p:sp>
      <p:sp>
        <p:nvSpPr>
          <p:cNvPr id="26" name="Snip Single Corner Rectangle 25"/>
          <p:cNvSpPr/>
          <p:nvPr/>
        </p:nvSpPr>
        <p:spPr>
          <a:xfrm>
            <a:off x="1285721" y="13123336"/>
            <a:ext cx="12259966" cy="6642918"/>
          </a:xfrm>
          <a:prstGeom prst="snip1Rect">
            <a:avLst/>
          </a:prstGeom>
          <a:solidFill>
            <a:srgbClr val="E4D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Diagonal Corner Rectangle 26"/>
          <p:cNvSpPr/>
          <p:nvPr/>
        </p:nvSpPr>
        <p:spPr>
          <a:xfrm>
            <a:off x="1285720" y="13123335"/>
            <a:ext cx="12259967" cy="2198239"/>
          </a:xfrm>
          <a:prstGeom prst="snip2DiagRect">
            <a:avLst/>
          </a:prstGeom>
          <a:solidFill>
            <a:srgbClr val="E2EAE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85720" y="13668057"/>
            <a:ext cx="1225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cap="all" dirty="0" smtClean="0">
                <a:solidFill>
                  <a:srgbClr val="000000"/>
                </a:solidFill>
                <a:cs typeface="Calibri"/>
              </a:rPr>
              <a:t>RESEARCH QUESTIONS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04348" y="15577179"/>
            <a:ext cx="11005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Your poster is an opportunity to engage viewers in a discussion of your work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It is not a mini-paper. Be brief.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Use short sentences or bullets to convey the objectives of your work.</a:t>
            </a:r>
          </a:p>
        </p:txBody>
      </p:sp>
      <p:sp>
        <p:nvSpPr>
          <p:cNvPr id="28" name="Snip Single Corner Rectangle 27"/>
          <p:cNvSpPr/>
          <p:nvPr/>
        </p:nvSpPr>
        <p:spPr>
          <a:xfrm>
            <a:off x="1292060" y="20349244"/>
            <a:ext cx="12259966" cy="8436918"/>
          </a:xfrm>
          <a:prstGeom prst="snip1Rect">
            <a:avLst/>
          </a:prstGeom>
          <a:solidFill>
            <a:srgbClr val="E4DEC7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nip Diagonal Corner Rectangle 28"/>
          <p:cNvSpPr/>
          <p:nvPr/>
        </p:nvSpPr>
        <p:spPr>
          <a:xfrm>
            <a:off x="1292059" y="20349244"/>
            <a:ext cx="12259967" cy="2228997"/>
          </a:xfrm>
          <a:prstGeom prst="snip2DiagRect">
            <a:avLst/>
          </a:prstGeom>
          <a:solidFill>
            <a:srgbClr val="E2EAE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285721" y="20818763"/>
            <a:ext cx="1225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cap="all" dirty="0" smtClean="0">
                <a:solidFill>
                  <a:srgbClr val="000000"/>
                </a:solidFill>
                <a:cs typeface="Calibri"/>
              </a:rPr>
              <a:t>METHODS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1948" y="23167473"/>
            <a:ext cx="11005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Again, the fewer words you use, the better. Only include the most relevant information about your research. </a:t>
            </a:r>
          </a:p>
          <a:p>
            <a:endParaRPr lang="en-US" sz="40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You can always have a poster handout that includes your abstract, methods, resources and whatever other information you want interested viewers to have.</a:t>
            </a:r>
          </a:p>
        </p:txBody>
      </p:sp>
      <p:sp>
        <p:nvSpPr>
          <p:cNvPr id="39" name="Snip Single Corner Rectangle 38"/>
          <p:cNvSpPr/>
          <p:nvPr/>
        </p:nvSpPr>
        <p:spPr>
          <a:xfrm>
            <a:off x="14452701" y="5844513"/>
            <a:ext cx="28302657" cy="8871594"/>
          </a:xfrm>
          <a:prstGeom prst="snip1Rect">
            <a:avLst/>
          </a:prstGeom>
          <a:solidFill>
            <a:srgbClr val="E4D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Diagonal Corner Rectangle 37"/>
          <p:cNvSpPr/>
          <p:nvPr/>
        </p:nvSpPr>
        <p:spPr>
          <a:xfrm>
            <a:off x="14456460" y="5838174"/>
            <a:ext cx="28298898" cy="2198239"/>
          </a:xfrm>
          <a:prstGeom prst="snip2DiagRect">
            <a:avLst/>
          </a:prstGeom>
          <a:solidFill>
            <a:srgbClr val="E2EAE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456460" y="6366208"/>
            <a:ext cx="28298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cap="all" dirty="0" smtClean="0">
                <a:solidFill>
                  <a:srgbClr val="000000"/>
                </a:solidFill>
                <a:cs typeface="Calibri"/>
              </a:rPr>
              <a:t>PRELIMINARY RESULTS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20348" y="8502182"/>
            <a:ext cx="26240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4763" algn="ctr">
              <a:spcAft>
                <a:spcPts val="240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List your major points here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839609" y="9762697"/>
            <a:ext cx="25765591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Maecenas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eleifend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leo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sed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sapien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sagittis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suscipit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sceleris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qu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erat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.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In vitae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urna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urna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, id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gusce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lustus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felis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in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facilisis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commodo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.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Phasellus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eget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velit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massa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eget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lustus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ligula.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endParaRPr lang="en-US" sz="40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Maecenas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eleifend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leo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sed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sapien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sagittis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suscipit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sceleris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qu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erat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.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In vitae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urna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urna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, id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gusce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lustus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felis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in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facilisis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commodo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.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Phasellus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eget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velit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massa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eget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Georgia"/>
                <a:cs typeface="Georgia"/>
              </a:rPr>
              <a:t>lustus</a:t>
            </a:r>
            <a:r>
              <a:rPr lang="en-US" sz="4000" dirty="0" smtClean="0">
                <a:solidFill>
                  <a:srgbClr val="000000"/>
                </a:solidFill>
                <a:latin typeface="Georgia"/>
                <a:cs typeface="Georgia"/>
              </a:rPr>
              <a:t> ligula.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endParaRPr lang="en-US" sz="40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5117" y="30919561"/>
            <a:ext cx="1077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  <a:cs typeface="Verdana"/>
              </a:rPr>
              <a:t>© Copyright 2012. Info and Other Footer Info to Go Down Here.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2" name="Picture 61" descr="Sampl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856" y="30309365"/>
            <a:ext cx="1464693" cy="146469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805116" y="30534816"/>
            <a:ext cx="692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Verdana"/>
                <a:cs typeface="Verdana"/>
              </a:rPr>
              <a:t>Other  logos and Credits can be placed in this bar</a:t>
            </a:r>
            <a:endParaRPr lang="en-US" sz="20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64" name="Picture 63" descr="FPO Arrow Logo 2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333" y="30123099"/>
            <a:ext cx="1925413" cy="1799191"/>
          </a:xfrm>
          <a:prstGeom prst="rect">
            <a:avLst/>
          </a:prstGeom>
        </p:spPr>
      </p:pic>
      <p:pic>
        <p:nvPicPr>
          <p:cNvPr id="65" name="Picture 64" descr="FPO Arrow Logo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096210" y="30033029"/>
            <a:ext cx="2732678" cy="1946274"/>
          </a:xfrm>
          <a:prstGeom prst="rect">
            <a:avLst/>
          </a:prstGeom>
        </p:spPr>
      </p:pic>
      <p:pic>
        <p:nvPicPr>
          <p:cNvPr id="66" name="Picture 65" descr="FPO Swirl Logo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8675" y="30002325"/>
            <a:ext cx="2141287" cy="200091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222746" y="30798207"/>
            <a:ext cx="380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Nun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Auctor</a:t>
            </a:r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Accumsan</a:t>
            </a:r>
            <a:endParaRPr lang="en-US" sz="24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828888" y="30798207"/>
            <a:ext cx="380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Nun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Auctor</a:t>
            </a:r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Accumsan</a:t>
            </a:r>
            <a:endParaRPr lang="en-US" sz="24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016540" y="30798207"/>
            <a:ext cx="380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Nun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Auctor</a:t>
            </a:r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Accumsan</a:t>
            </a:r>
            <a:endParaRPr lang="en-US" sz="24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671110" y="30798207"/>
            <a:ext cx="380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Nun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Auctor</a:t>
            </a:r>
            <a:r>
              <a:rPr lang="en-US" sz="2400" i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Verdana"/>
                <a:cs typeface="Verdana"/>
              </a:rPr>
              <a:t>Accumsan</a:t>
            </a:r>
            <a:endParaRPr lang="en-US" sz="24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71" name="Picture 70" descr="FPO Logo 1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122" y="1375734"/>
            <a:ext cx="3599989" cy="354398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626190" y="2914650"/>
            <a:ext cx="3755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Arial"/>
              </a:rPr>
              <a:t>Your institution’s logo here</a:t>
            </a:r>
            <a:endParaRPr lang="en-US" sz="24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4D674F"/>
      </a:dk1>
      <a:lt1>
        <a:sysClr val="window" lastClr="FFFFFF"/>
      </a:lt1>
      <a:dk2>
        <a:srgbClr val="B79A8C"/>
      </a:dk2>
      <a:lt2>
        <a:srgbClr val="A1A474"/>
      </a:lt2>
      <a:accent1>
        <a:srgbClr val="B9B0A8"/>
      </a:accent1>
      <a:accent2>
        <a:srgbClr val="6D96A1"/>
      </a:accent2>
      <a:accent3>
        <a:srgbClr val="6E9591"/>
      </a:accent3>
      <a:accent4>
        <a:srgbClr val="BCAD74"/>
      </a:accent4>
      <a:accent5>
        <a:srgbClr val="6E9371"/>
      </a:accent5>
      <a:accent6>
        <a:srgbClr val="9EA6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265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Unlimited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 Pollack</dc:creator>
  <cp:lastModifiedBy>William Harris</cp:lastModifiedBy>
  <cp:revision>7</cp:revision>
  <dcterms:created xsi:type="dcterms:W3CDTF">2012-11-05T16:50:16Z</dcterms:created>
  <dcterms:modified xsi:type="dcterms:W3CDTF">2012-11-05T17:01:41Z</dcterms:modified>
</cp:coreProperties>
</file>