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32461200" cy="4343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5" d="100"/>
          <a:sy n="15" d="100"/>
        </p:scale>
        <p:origin x="-869" y="-77"/>
      </p:cViewPr>
      <p:guideLst>
        <p:guide orient="horz" pos="10368"/>
        <p:guide pos="13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FC28162-1CBF-1F44-9454-05FFA1C45712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B845230D-444C-6042-A8AB-03B947151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.pd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innerShdw blurRad="63500" dist="50800" dir="540000">
              <a:schemeClr val="accent3">
                <a:lumMod val="75000"/>
                <a:alpha val="8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32082" y="4132494"/>
            <a:ext cx="27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School Logo Here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20452" y="4252256"/>
            <a:ext cx="27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Project Logo Here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091910" y="14048091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7135722" y="14048091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7320388" y="14048091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186135" y="5220100"/>
            <a:ext cx="41370929" cy="5618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86135" y="5220100"/>
            <a:ext cx="41374010" cy="1423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tIns="22860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WHAT WE LEARNED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189509" y="8260345"/>
            <a:ext cx="1003375" cy="196269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16158024" y="8260345"/>
            <a:ext cx="1003375" cy="196269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30398221" y="8260345"/>
            <a:ext cx="1003375" cy="1962693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7527" y="8260345"/>
            <a:ext cx="10342473" cy="19626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 smtClean="0">
                <a:latin typeface="Verdana"/>
                <a:cs typeface="Verdana"/>
              </a:rPr>
              <a:t>What do you want to tell the viewer about your research and why is it important?</a:t>
            </a: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78861" y="8260345"/>
            <a:ext cx="10342473" cy="19626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 smtClean="0">
                <a:latin typeface="Verdana"/>
                <a:cs typeface="Verdana"/>
              </a:rPr>
              <a:t>Make sure your findings are simply and clearly stated.</a:t>
            </a: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78927" y="8260345"/>
            <a:ext cx="10342473" cy="19626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 smtClean="0">
                <a:latin typeface="Arial" pitchFamily="1" charset="0"/>
              </a:rPr>
              <a:t>F</a:t>
            </a:r>
            <a:r>
              <a:rPr lang="en-US" sz="4000" dirty="0" smtClean="0">
                <a:latin typeface="Verdana"/>
                <a:cs typeface="Verdana"/>
              </a:rPr>
              <a:t>ocus the viewer's attention more completely on what it is you are trying to communicate about your research</a:t>
            </a:r>
            <a:r>
              <a:rPr lang="en-US" sz="4000" dirty="0" smtClean="0">
                <a:latin typeface="Arial" pitchFamily="1" charset="0"/>
              </a:rPr>
              <a:t>. </a:t>
            </a:r>
          </a:p>
          <a:p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77617" y="6951886"/>
            <a:ext cx="1902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/>
                <a:cs typeface="Verdana"/>
              </a:rPr>
              <a:t>Here’s the place for your message.</a:t>
            </a: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65873" y="11325336"/>
            <a:ext cx="27494271" cy="20497438"/>
          </a:xfrm>
          <a:prstGeom prst="rect">
            <a:avLst/>
          </a:prstGeom>
          <a:solidFill>
            <a:srgbClr val="DBEEF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065873" y="11325336"/>
            <a:ext cx="27494272" cy="14239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tIns="22860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RESULTS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93893" y="12952450"/>
            <a:ext cx="11063175" cy="1887032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390"/>
          <p:cNvSpPr>
            <a:spLocks noChangeArrowheads="1"/>
          </p:cNvSpPr>
          <p:nvPr/>
        </p:nvSpPr>
        <p:spPr bwMode="auto">
          <a:xfrm>
            <a:off x="31970618" y="15119179"/>
            <a:ext cx="10380206" cy="91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11200" indent="-6477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1. Some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key points you want </a:t>
            </a: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your</a:t>
            </a:r>
          </a:p>
          <a:p>
            <a:pPr marL="711200" indent="-6477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    audience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to know.</a:t>
            </a:r>
          </a:p>
          <a:p>
            <a:pPr marL="711200" lvl="1" indent="-6477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4000" dirty="0">
              <a:latin typeface="Verdana"/>
              <a:ea typeface="Times New Roman" pitchFamily="1" charset="0"/>
              <a:cs typeface="Verdana"/>
            </a:endParaRPr>
          </a:p>
          <a:p>
            <a:pPr marL="711200" indent="-6477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2. This could also be a place to </a:t>
            </a: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include   quotes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from your </a:t>
            </a: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qualitative 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research.</a:t>
            </a:r>
          </a:p>
          <a:p>
            <a:pPr marL="711200" indent="-647700" eaLnBrk="1" hangingPunct="1">
              <a:lnSpc>
                <a:spcPct val="90000"/>
              </a:lnSpc>
              <a:spcBef>
                <a:spcPct val="20000"/>
              </a:spcBef>
            </a:pPr>
            <a:endParaRPr lang="en-US" sz="4000" dirty="0" smtClean="0">
              <a:latin typeface="Verdana"/>
              <a:ea typeface="Times New Roman" pitchFamily="1" charset="0"/>
              <a:cs typeface="Verdana"/>
            </a:endParaRPr>
          </a:p>
          <a:p>
            <a:pPr marL="711200" indent="-647700">
              <a:lnSpc>
                <a:spcPct val="90000"/>
              </a:lnSpc>
              <a:spcBef>
                <a:spcPct val="20000"/>
              </a:spcBef>
              <a:buAutoNum type="arabicPeriod" startAt="3"/>
            </a:pP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What’s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Next: You might point </a:t>
            </a: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to   where </a:t>
            </a:r>
            <a:r>
              <a:rPr lang="en-US" sz="4000" dirty="0">
                <a:latin typeface="Verdana"/>
                <a:ea typeface="Times New Roman" pitchFamily="1" charset="0"/>
                <a:cs typeface="Verdana"/>
              </a:rPr>
              <a:t>the research could go in </a:t>
            </a: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the future.</a:t>
            </a:r>
            <a:br>
              <a:rPr lang="en-US" sz="4000" dirty="0" smtClean="0">
                <a:latin typeface="Verdana"/>
                <a:ea typeface="Times New Roman" pitchFamily="1" charset="0"/>
                <a:cs typeface="Verdana"/>
              </a:rPr>
            </a:br>
            <a:r>
              <a:rPr lang="en-US" sz="4000" dirty="0" smtClean="0">
                <a:latin typeface="Verdana"/>
                <a:ea typeface="Times New Roman" pitchFamily="1" charset="0"/>
                <a:cs typeface="Verdana"/>
              </a:rPr>
              <a:t> </a:t>
            </a:r>
          </a:p>
          <a:p>
            <a:pPr marL="711200" indent="-647700">
              <a:lnSpc>
                <a:spcPct val="90000"/>
              </a:lnSpc>
              <a:spcBef>
                <a:spcPct val="20000"/>
              </a:spcBef>
              <a:buAutoNum type="arabicPeriod" startAt="3"/>
            </a:pPr>
            <a:r>
              <a:rPr lang="en-US" sz="4000" dirty="0" err="1" smtClean="0">
                <a:latin typeface="Verdana"/>
                <a:cs typeface="Verdana"/>
              </a:rPr>
              <a:t>Duis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nec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leo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eget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purus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congue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malesuada</a:t>
            </a:r>
            <a:r>
              <a:rPr lang="en-US" sz="4000" dirty="0" smtClean="0"/>
              <a:t> </a:t>
            </a:r>
            <a:endParaRPr lang="en-US" sz="4000" dirty="0" smtClean="0">
              <a:latin typeface="Arial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279400" eaLnBrk="1" hangingPunct="1">
              <a:lnSpc>
                <a:spcPct val="90000"/>
              </a:lnSpc>
              <a:spcBef>
                <a:spcPct val="20000"/>
              </a:spcBef>
            </a:pPr>
            <a:endParaRPr lang="en-US" sz="6000" dirty="0" smtClean="0">
              <a:latin typeface="Arial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6000" i="1" dirty="0">
              <a:latin typeface="Arial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94447" y="12952450"/>
            <a:ext cx="11062621" cy="1423914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txBody>
          <a:bodyPr wrap="none" tIns="228600" rtlCol="0">
            <a:no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Verdana"/>
                <a:cs typeface="Verdana"/>
              </a:rPr>
              <a:t>MAJOR THEMES</a:t>
            </a:r>
            <a:endParaRPr lang="en-US" sz="5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494447" y="24861454"/>
            <a:ext cx="11062621" cy="1423914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txBody>
          <a:bodyPr wrap="none" tIns="228600" rtlCol="0">
            <a:noAutofit/>
          </a:bodyPr>
          <a:lstStyle/>
          <a:p>
            <a:pPr algn="ctr"/>
            <a:r>
              <a:rPr lang="en-US" sz="5000" dirty="0" smtClean="0">
                <a:solidFill>
                  <a:srgbClr val="FFFFFF"/>
                </a:solidFill>
                <a:latin typeface="Verdana"/>
                <a:cs typeface="Verdana"/>
              </a:rPr>
              <a:t>SPONSORS</a:t>
            </a:r>
            <a:endParaRPr lang="en-US" sz="50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1" name="Picture 50" descr="Graph 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07435" y="16869893"/>
            <a:ext cx="12953716" cy="9841230"/>
          </a:xfrm>
          <a:prstGeom prst="rect">
            <a:avLst/>
          </a:prstGeom>
        </p:spPr>
      </p:pic>
      <p:pic>
        <p:nvPicPr>
          <p:cNvPr id="52" name="Picture 51" descr="Pie Graph 1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776200" y="22626559"/>
            <a:ext cx="15797215" cy="12001500"/>
          </a:xfrm>
          <a:prstGeom prst="rect">
            <a:avLst/>
          </a:prstGeom>
        </p:spPr>
      </p:pic>
      <p:pic>
        <p:nvPicPr>
          <p:cNvPr id="53" name="Picture 52" descr="Bar Grap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5074" y="13866659"/>
            <a:ext cx="6575249" cy="4239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4020964" y="16311093"/>
            <a:ext cx="5768560" cy="245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Description </a:t>
            </a:r>
            <a:r>
              <a:rPr lang="en-US" sz="2800" dirty="0" err="1" smtClean="0">
                <a:latin typeface="Verdana"/>
                <a:cs typeface="Verdana"/>
              </a:rPr>
              <a:t>Ut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placerat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rutrum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justo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porta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massa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volutpat</a:t>
            </a:r>
            <a:r>
              <a:rPr lang="en-US" sz="2800" dirty="0" smtClean="0">
                <a:latin typeface="Verdana"/>
                <a:cs typeface="Verdana"/>
              </a:rPr>
              <a:t> vel. </a:t>
            </a:r>
            <a:r>
              <a:rPr lang="en-US" sz="2800" dirty="0" err="1" smtClean="0">
                <a:latin typeface="Verdana"/>
                <a:cs typeface="Verdana"/>
              </a:rPr>
              <a:t>Sed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metus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erat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lacinia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gravida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nibh</a:t>
            </a:r>
            <a:r>
              <a:rPr lang="en-US" sz="2800" dirty="0" smtClean="0">
                <a:latin typeface="Verdana"/>
                <a:cs typeface="Verdana"/>
              </a:rPr>
              <a:t>.</a:t>
            </a: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20964" y="22305493"/>
            <a:ext cx="5768560" cy="245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Description </a:t>
            </a:r>
            <a:r>
              <a:rPr lang="en-US" sz="2800" dirty="0" err="1" smtClean="0">
                <a:latin typeface="Verdana"/>
                <a:cs typeface="Verdana"/>
              </a:rPr>
              <a:t>Ut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placerat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rutrum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justo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porta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massa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volutpat</a:t>
            </a:r>
            <a:r>
              <a:rPr lang="en-US" sz="2800" dirty="0" smtClean="0">
                <a:latin typeface="Verdana"/>
                <a:cs typeface="Verdana"/>
              </a:rPr>
              <a:t> vel. </a:t>
            </a:r>
            <a:r>
              <a:rPr lang="en-US" sz="2800" dirty="0" err="1" smtClean="0">
                <a:latin typeface="Verdana"/>
                <a:cs typeface="Verdana"/>
              </a:rPr>
              <a:t>Sed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metus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erat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lacinia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gravida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nibh</a:t>
            </a:r>
            <a:r>
              <a:rPr lang="en-US" sz="2800" dirty="0" smtClean="0">
                <a:latin typeface="Verdana"/>
                <a:cs typeface="Verdana"/>
              </a:rPr>
              <a:t>.</a:t>
            </a: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020964" y="27860168"/>
            <a:ext cx="5768560" cy="245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Description </a:t>
            </a:r>
            <a:r>
              <a:rPr lang="en-US" sz="2800" dirty="0" err="1" smtClean="0">
                <a:latin typeface="Verdana"/>
                <a:cs typeface="Verdana"/>
              </a:rPr>
              <a:t>Ut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placerat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rutrum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justo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porta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massa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volutpat</a:t>
            </a:r>
            <a:r>
              <a:rPr lang="en-US" sz="2800" dirty="0" smtClean="0">
                <a:latin typeface="Verdana"/>
                <a:cs typeface="Verdana"/>
              </a:rPr>
              <a:t> vel. </a:t>
            </a:r>
            <a:r>
              <a:rPr lang="en-US" sz="2800" dirty="0" err="1" smtClean="0">
                <a:latin typeface="Verdana"/>
                <a:cs typeface="Verdana"/>
              </a:rPr>
              <a:t>Sed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vel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metus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erat</a:t>
            </a:r>
            <a:r>
              <a:rPr lang="en-US" sz="2800" dirty="0" smtClean="0">
                <a:latin typeface="Verdana"/>
                <a:cs typeface="Verdana"/>
              </a:rPr>
              <a:t>, </a:t>
            </a:r>
            <a:r>
              <a:rPr lang="en-US" sz="2800" dirty="0" err="1" smtClean="0">
                <a:latin typeface="Verdana"/>
                <a:cs typeface="Verdana"/>
              </a:rPr>
              <a:t>lacinia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gravida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 err="1" smtClean="0">
                <a:latin typeface="Verdana"/>
                <a:cs typeface="Verdana"/>
              </a:rPr>
              <a:t>nibh</a:t>
            </a:r>
            <a:r>
              <a:rPr lang="en-US" sz="2800" dirty="0" smtClean="0">
                <a:latin typeface="Verdana"/>
                <a:cs typeface="Verdana"/>
              </a:rPr>
              <a:t>.</a:t>
            </a:r>
            <a:endParaRPr lang="en-US" sz="3600" dirty="0">
              <a:latin typeface="Verdana"/>
              <a:cs typeface="Verdana"/>
            </a:endParaRPr>
          </a:p>
        </p:txBody>
      </p:sp>
      <p:pic>
        <p:nvPicPr>
          <p:cNvPr id="64" name="Picture 63" descr="Sample Logo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8770" y="26711123"/>
            <a:ext cx="1420491" cy="1375369"/>
          </a:xfrm>
          <a:prstGeom prst="rect">
            <a:avLst/>
          </a:prstGeom>
        </p:spPr>
      </p:pic>
      <p:pic>
        <p:nvPicPr>
          <p:cNvPr id="65" name="Picture 64" descr="Sample 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4913" y="26676983"/>
            <a:ext cx="1591985" cy="1589585"/>
          </a:xfrm>
          <a:prstGeom prst="rect">
            <a:avLst/>
          </a:prstGeom>
        </p:spPr>
      </p:pic>
      <p:pic>
        <p:nvPicPr>
          <p:cNvPr id="67" name="Picture 66" descr="Sample Logo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7255" y="29248438"/>
            <a:ext cx="1767301" cy="1707302"/>
          </a:xfrm>
          <a:prstGeom prst="rect">
            <a:avLst/>
          </a:prstGeom>
        </p:spPr>
      </p:pic>
      <p:pic>
        <p:nvPicPr>
          <p:cNvPr id="69" name="Picture 68" descr="Sample Logo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69112" y="29196832"/>
            <a:ext cx="1659809" cy="165730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4020964" y="13158773"/>
            <a:ext cx="6048382" cy="1960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Here you can place graphs or images to illustrate your findings. 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4583" y="11426162"/>
            <a:ext cx="13297690" cy="20396612"/>
          </a:xfrm>
          <a:prstGeom prst="rect">
            <a:avLst/>
          </a:prstGeom>
          <a:solidFill>
            <a:srgbClr val="DBEEF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64583" y="24304168"/>
            <a:ext cx="13297690" cy="1423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tIns="22860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METHODS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4583" y="18106568"/>
            <a:ext cx="13297690" cy="1423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tIns="22860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OBJECTIVES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64583" y="11325336"/>
            <a:ext cx="13297690" cy="1423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 tIns="22860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BACKGROUND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9" name="Text Box 4355"/>
          <p:cNvSpPr txBox="1">
            <a:spLocks noChangeArrowheads="1"/>
          </p:cNvSpPr>
          <p:nvPr/>
        </p:nvSpPr>
        <p:spPr bwMode="auto">
          <a:xfrm>
            <a:off x="2186722" y="13288506"/>
            <a:ext cx="1097591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tabLst>
                <a:tab pos="762000" algn="l"/>
              </a:tabLst>
            </a:pPr>
            <a:r>
              <a:rPr lang="en-US" sz="4000" dirty="0">
                <a:latin typeface="Verdana"/>
                <a:cs typeface="Verdana"/>
              </a:rPr>
              <a:t>Provide a very brief description of your research</a:t>
            </a:r>
            <a:r>
              <a:rPr lang="en-US" sz="4000" dirty="0" smtClean="0">
                <a:latin typeface="Verdana"/>
                <a:cs typeface="Verdana"/>
              </a:rPr>
              <a:t>. </a:t>
            </a:r>
            <a:r>
              <a:rPr lang="en-US" sz="4000" dirty="0" err="1" smtClean="0">
                <a:latin typeface="Verdana"/>
                <a:cs typeface="Verdana"/>
              </a:rPr>
              <a:t>Praesent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sollicitudin</a:t>
            </a:r>
            <a:r>
              <a:rPr lang="en-US" sz="4000" dirty="0" smtClean="0">
                <a:latin typeface="Verdana"/>
                <a:cs typeface="Verdana"/>
              </a:rPr>
              <a:t>, ante in </a:t>
            </a:r>
            <a:r>
              <a:rPr lang="en-US" sz="4000" dirty="0" err="1" smtClean="0">
                <a:latin typeface="Verdana"/>
                <a:cs typeface="Verdana"/>
              </a:rPr>
              <a:t>rhoncus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consectetur</a:t>
            </a:r>
            <a:r>
              <a:rPr lang="en-US" sz="4000" dirty="0" smtClean="0">
                <a:latin typeface="Verdana"/>
                <a:cs typeface="Verdana"/>
              </a:rPr>
              <a:t>, </a:t>
            </a:r>
            <a:r>
              <a:rPr lang="en-US" sz="4000" dirty="0" err="1" smtClean="0">
                <a:latin typeface="Verdana"/>
                <a:cs typeface="Verdana"/>
              </a:rPr>
              <a:t>velit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nulla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laoreet</a:t>
            </a:r>
            <a:r>
              <a:rPr lang="en-US" sz="4000" dirty="0" smtClean="0">
                <a:latin typeface="Verdana"/>
                <a:cs typeface="Verdana"/>
              </a:rPr>
              <a:t> magna, </a:t>
            </a:r>
            <a:r>
              <a:rPr lang="en-US" sz="4000" dirty="0" err="1" smtClean="0">
                <a:latin typeface="Verdana"/>
                <a:cs typeface="Verdana"/>
              </a:rPr>
              <a:t>sed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tristique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lorem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erat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quis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odio</a:t>
            </a:r>
            <a:r>
              <a:rPr lang="en-US" sz="4000" dirty="0" smtClean="0">
                <a:latin typeface="Verdana"/>
                <a:cs typeface="Verdana"/>
              </a:rPr>
              <a:t>. </a:t>
            </a:r>
            <a:r>
              <a:rPr lang="en-US" sz="4000" dirty="0" err="1" smtClean="0">
                <a:latin typeface="Verdana"/>
                <a:cs typeface="Verdana"/>
              </a:rPr>
              <a:t>Proin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erat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leo</a:t>
            </a:r>
            <a:r>
              <a:rPr lang="en-US" sz="4000" dirty="0" smtClean="0">
                <a:latin typeface="Verdana"/>
                <a:cs typeface="Verdana"/>
              </a:rPr>
              <a:t>, </a:t>
            </a:r>
            <a:r>
              <a:rPr lang="en-US" sz="4000" dirty="0" err="1" smtClean="0">
                <a:latin typeface="Verdana"/>
                <a:cs typeface="Verdana"/>
              </a:rPr>
              <a:t>scelerisque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sed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ornare</a:t>
            </a:r>
            <a:r>
              <a:rPr lang="en-US" sz="4000" dirty="0" smtClean="0">
                <a:latin typeface="Verdana"/>
                <a:cs typeface="Verdana"/>
              </a:rPr>
              <a:t> vitae, </a:t>
            </a:r>
            <a:r>
              <a:rPr lang="en-US" sz="4000" dirty="0" err="1" smtClean="0">
                <a:latin typeface="Verdana"/>
                <a:cs typeface="Verdana"/>
              </a:rPr>
              <a:t>pretium</a:t>
            </a:r>
            <a:r>
              <a:rPr lang="en-US" sz="4000" dirty="0" smtClean="0">
                <a:latin typeface="Verdana"/>
                <a:cs typeface="Verdana"/>
              </a:rPr>
              <a:t> vitae </a:t>
            </a:r>
            <a:r>
              <a:rPr lang="en-US" sz="4000" dirty="0" err="1" smtClean="0">
                <a:latin typeface="Verdana"/>
                <a:cs typeface="Verdana"/>
              </a:rPr>
              <a:t>risus</a:t>
            </a:r>
            <a:r>
              <a:rPr lang="en-US" sz="4000" dirty="0" smtClean="0">
                <a:latin typeface="Verdana"/>
                <a:cs typeface="Verdana"/>
              </a:rPr>
              <a:t>. </a:t>
            </a: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40" name="Text Box 4355"/>
          <p:cNvSpPr txBox="1">
            <a:spLocks noChangeArrowheads="1"/>
          </p:cNvSpPr>
          <p:nvPr/>
        </p:nvSpPr>
        <p:spPr bwMode="auto">
          <a:xfrm>
            <a:off x="2339122" y="20044906"/>
            <a:ext cx="1097591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marL="1066800" indent="-1066800"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</a:pPr>
            <a:r>
              <a:rPr lang="en-US" sz="4000" dirty="0" smtClean="0">
                <a:latin typeface="Verdana"/>
                <a:cs typeface="Verdana"/>
              </a:rPr>
              <a:t>Use brief sentences and </a:t>
            </a:r>
          </a:p>
          <a:p>
            <a:pPr marL="1066800" indent="-1066800"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</a:pPr>
            <a:r>
              <a:rPr lang="en-US" sz="4000" dirty="0" smtClean="0">
                <a:latin typeface="Verdana"/>
                <a:cs typeface="Verdana"/>
              </a:rPr>
              <a:t>bullets to convey your </a:t>
            </a:r>
          </a:p>
          <a:p>
            <a:pPr marL="1066800" indent="-1066800">
              <a:spcBef>
                <a:spcPct val="20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</a:pPr>
            <a:r>
              <a:rPr lang="en-US" sz="4000" dirty="0" smtClean="0">
                <a:latin typeface="Verdana"/>
                <a:cs typeface="Verdana"/>
              </a:rPr>
              <a:t>Objectives.</a:t>
            </a:r>
          </a:p>
          <a:p>
            <a:pPr marL="1066800" lvl="0" indent="-10668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</a:pPr>
            <a:r>
              <a:rPr lang="en-US" sz="4000" dirty="0" smtClean="0">
                <a:latin typeface="Verdana"/>
                <a:cs typeface="Verdana"/>
              </a:rPr>
              <a:t>Maecenas </a:t>
            </a:r>
            <a:r>
              <a:rPr lang="en-US" sz="4000" dirty="0" err="1" smtClean="0">
                <a:latin typeface="Verdana"/>
                <a:cs typeface="Verdana"/>
              </a:rPr>
              <a:t>eleifend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leo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sed</a:t>
            </a:r>
            <a:endParaRPr lang="en-US" sz="4000" dirty="0" smtClean="0">
              <a:latin typeface="Verdana"/>
              <a:cs typeface="Verdana"/>
            </a:endParaRPr>
          </a:p>
          <a:p>
            <a:pPr marL="1066800" lvl="0" indent="-106680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/>
              <a:buChar char="•"/>
            </a:pPr>
            <a:r>
              <a:rPr lang="en-US" sz="4000" dirty="0" err="1" smtClean="0">
                <a:latin typeface="Verdana"/>
                <a:cs typeface="Verdana"/>
              </a:rPr>
              <a:t>Phasellus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eget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velit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massa</a:t>
            </a:r>
            <a:r>
              <a:rPr lang="en-US" sz="4000" dirty="0" smtClean="0">
                <a:latin typeface="Verdana"/>
                <a:cs typeface="Verdana"/>
              </a:rPr>
              <a:t>.</a:t>
            </a:r>
          </a:p>
          <a:p>
            <a:pPr>
              <a:tabLst>
                <a:tab pos="762000" algn="l"/>
              </a:tabLst>
            </a:pP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41" name="Text Box 4355"/>
          <p:cNvSpPr txBox="1">
            <a:spLocks noChangeArrowheads="1"/>
          </p:cNvSpPr>
          <p:nvPr/>
        </p:nvSpPr>
        <p:spPr bwMode="auto">
          <a:xfrm>
            <a:off x="2339122" y="26285368"/>
            <a:ext cx="1097591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tabLst>
                <a:tab pos="762000" algn="l"/>
              </a:tabLst>
            </a:pPr>
            <a:r>
              <a:rPr lang="en-US" sz="4000" dirty="0" smtClean="0">
                <a:latin typeface="Verdana"/>
                <a:cs typeface="Verdana"/>
              </a:rPr>
              <a:t>Again, the fewer words you can use, the better. Class </a:t>
            </a:r>
            <a:r>
              <a:rPr lang="en-US" sz="4000" dirty="0" err="1" smtClean="0">
                <a:latin typeface="Verdana"/>
                <a:cs typeface="Verdana"/>
              </a:rPr>
              <a:t>aptent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taciti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sociosqu</a:t>
            </a:r>
            <a:r>
              <a:rPr lang="en-US" sz="4000" dirty="0" smtClean="0">
                <a:latin typeface="Verdana"/>
                <a:cs typeface="Verdana"/>
              </a:rPr>
              <a:t> ad </a:t>
            </a:r>
            <a:r>
              <a:rPr lang="en-US" sz="4000" dirty="0" err="1" smtClean="0">
                <a:latin typeface="Verdana"/>
                <a:cs typeface="Verdana"/>
              </a:rPr>
              <a:t>litora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torquent</a:t>
            </a:r>
            <a:r>
              <a:rPr lang="en-US" sz="4000" dirty="0" smtClean="0">
                <a:latin typeface="Verdana"/>
                <a:cs typeface="Verdana"/>
              </a:rPr>
              <a:t> per </a:t>
            </a:r>
            <a:r>
              <a:rPr lang="en-US" sz="4000" dirty="0" err="1" smtClean="0">
                <a:latin typeface="Verdana"/>
                <a:cs typeface="Verdana"/>
              </a:rPr>
              <a:t>conubia</a:t>
            </a:r>
            <a:r>
              <a:rPr lang="en-US" sz="4000" dirty="0" smtClean="0">
                <a:latin typeface="Verdana"/>
                <a:cs typeface="Verdana"/>
              </a:rPr>
              <a:t> nostra, per </a:t>
            </a:r>
            <a:r>
              <a:rPr lang="en-US" sz="4000" dirty="0" err="1" smtClean="0">
                <a:latin typeface="Verdana"/>
                <a:cs typeface="Verdana"/>
              </a:rPr>
              <a:t>inceptos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himenaeos</a:t>
            </a:r>
            <a:r>
              <a:rPr lang="en-US" sz="4000" dirty="0" smtClean="0">
                <a:latin typeface="Verdana"/>
                <a:cs typeface="Verdana"/>
              </a:rPr>
              <a:t>.</a:t>
            </a:r>
          </a:p>
          <a:p>
            <a:pPr>
              <a:tabLst>
                <a:tab pos="762000" algn="l"/>
              </a:tabLst>
            </a:pPr>
            <a:endParaRPr lang="en-US" sz="4000" dirty="0" smtClean="0">
              <a:latin typeface="Verdana"/>
              <a:cs typeface="Verdana"/>
            </a:endParaRPr>
          </a:p>
          <a:p>
            <a:pPr>
              <a:spcAft>
                <a:spcPts val="1200"/>
              </a:spcAft>
              <a:tabLst>
                <a:tab pos="762000" algn="l"/>
              </a:tabLst>
            </a:pPr>
            <a:r>
              <a:rPr lang="en-US" sz="4000" dirty="0" smtClean="0">
                <a:latin typeface="Verdana"/>
                <a:cs typeface="Verdana"/>
              </a:rPr>
              <a:t>Maecenas dui </a:t>
            </a:r>
            <a:r>
              <a:rPr lang="en-US" sz="4000" dirty="0" err="1" smtClean="0">
                <a:latin typeface="Verdana"/>
                <a:cs typeface="Verdana"/>
              </a:rPr>
              <a:t>sem</a:t>
            </a:r>
            <a:r>
              <a:rPr lang="en-US" sz="4000" dirty="0" smtClean="0">
                <a:latin typeface="Verdana"/>
                <a:cs typeface="Verdana"/>
              </a:rPr>
              <a:t>, </a:t>
            </a:r>
            <a:r>
              <a:rPr lang="en-US" sz="4000" dirty="0" err="1" smtClean="0">
                <a:latin typeface="Verdana"/>
                <a:cs typeface="Verdana"/>
              </a:rPr>
              <a:t>mattis</a:t>
            </a:r>
            <a:r>
              <a:rPr lang="en-US" sz="4000" dirty="0" smtClean="0">
                <a:latin typeface="Verdana"/>
                <a:cs typeface="Verdana"/>
              </a:rPr>
              <a:t> non </a:t>
            </a:r>
            <a:r>
              <a:rPr lang="en-US" sz="4000" dirty="0" err="1" smtClean="0">
                <a:latin typeface="Verdana"/>
                <a:cs typeface="Verdana"/>
              </a:rPr>
              <a:t>scelerisque</a:t>
            </a:r>
            <a:r>
              <a:rPr lang="en-US" sz="4000" dirty="0" smtClean="0">
                <a:latin typeface="Verdana"/>
                <a:cs typeface="Verdana"/>
              </a:rPr>
              <a:t> a, </a:t>
            </a:r>
            <a:r>
              <a:rPr lang="en-US" sz="4000" dirty="0" err="1" smtClean="0">
                <a:latin typeface="Verdana"/>
                <a:cs typeface="Verdana"/>
              </a:rPr>
              <a:t>elementum</a:t>
            </a:r>
            <a:r>
              <a:rPr lang="en-US" sz="4000" dirty="0" smtClean="0">
                <a:latin typeface="Verdana"/>
                <a:cs typeface="Verdana"/>
              </a:rPr>
              <a:t> a </a:t>
            </a:r>
            <a:r>
              <a:rPr lang="en-US" sz="4000" dirty="0" err="1" smtClean="0">
                <a:latin typeface="Verdana"/>
                <a:cs typeface="Verdana"/>
              </a:rPr>
              <a:t>nibh</a:t>
            </a:r>
            <a:r>
              <a:rPr lang="en-US" sz="4000" dirty="0" smtClean="0">
                <a:latin typeface="Verdana"/>
                <a:cs typeface="Verdana"/>
              </a:rPr>
              <a:t>. </a:t>
            </a:r>
            <a:r>
              <a:rPr lang="en-US" sz="4000" dirty="0" err="1" smtClean="0">
                <a:latin typeface="Verdana"/>
                <a:cs typeface="Verdana"/>
              </a:rPr>
              <a:t>Morbi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facilisis</a:t>
            </a:r>
            <a:r>
              <a:rPr lang="en-US" sz="4000" dirty="0" smtClean="0">
                <a:latin typeface="Verdana"/>
                <a:cs typeface="Verdana"/>
              </a:rPr>
              <a:t> lacus </a:t>
            </a:r>
            <a:r>
              <a:rPr lang="en-US" sz="4000" dirty="0" err="1" smtClean="0">
                <a:latin typeface="Verdana"/>
                <a:cs typeface="Verdana"/>
              </a:rPr>
              <a:t>eu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nunc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faucibus</a:t>
            </a:r>
            <a:r>
              <a:rPr lang="en-US" sz="4000" dirty="0" smtClean="0">
                <a:latin typeface="Verdana"/>
                <a:cs typeface="Verdana"/>
              </a:rPr>
              <a:t> </a:t>
            </a:r>
            <a:r>
              <a:rPr lang="en-US" sz="4000" dirty="0" err="1" smtClean="0">
                <a:latin typeface="Verdana"/>
                <a:cs typeface="Verdana"/>
              </a:rPr>
              <a:t>suscipit</a:t>
            </a:r>
            <a:r>
              <a:rPr lang="en-US" sz="4000" dirty="0" smtClean="0">
                <a:latin typeface="Verdana"/>
                <a:cs typeface="Verdana"/>
              </a:rPr>
              <a:t>.</a:t>
            </a:r>
            <a:r>
              <a:rPr lang="en-US" sz="4000" dirty="0" smtClean="0"/>
              <a:t> </a:t>
            </a:r>
            <a:endParaRPr lang="en-US" sz="4000" dirty="0" smtClean="0">
              <a:latin typeface="Verdana"/>
              <a:cs typeface="Verdana"/>
            </a:endParaRPr>
          </a:p>
          <a:p>
            <a:pPr>
              <a:tabLst>
                <a:tab pos="762000" algn="l"/>
              </a:tabLst>
            </a:pPr>
            <a:endParaRPr lang="en-US" sz="4000" dirty="0">
              <a:latin typeface="Arial" pitchFamily="1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85729" y="1077942"/>
            <a:ext cx="41259545" cy="3655996"/>
            <a:chOff x="1231494" y="1077942"/>
            <a:chExt cx="41626972" cy="3655996"/>
          </a:xfrm>
        </p:grpSpPr>
        <p:sp>
          <p:nvSpPr>
            <p:cNvPr id="9" name="TextBox 8"/>
            <p:cNvSpPr txBox="1"/>
            <p:nvPr/>
          </p:nvSpPr>
          <p:spPr>
            <a:xfrm>
              <a:off x="1231494" y="1077942"/>
              <a:ext cx="41626971" cy="3655996"/>
            </a:xfrm>
            <a:prstGeom prst="rect">
              <a:avLst/>
            </a:prstGeom>
            <a:solidFill>
              <a:schemeClr val="accent5">
                <a:lumMod val="75000"/>
                <a:alpha val="99000"/>
              </a:schemeClr>
            </a:solidFill>
            <a:ln w="76200" cap="sq">
              <a:solidFill>
                <a:schemeClr val="bg1"/>
              </a:solidFill>
              <a:beve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1494" y="1885725"/>
              <a:ext cx="414859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751513" eaLnBrk="0" hangingPunct="0">
                <a:lnSpc>
                  <a:spcPts val="9000"/>
                </a:lnSpc>
                <a:spcAft>
                  <a:spcPts val="600"/>
                </a:spcAft>
              </a:pPr>
              <a:r>
                <a:rPr lang="en-US" sz="8000" b="1" cap="all" dirty="0" smtClean="0">
                  <a:solidFill>
                    <a:srgbClr val="FFFFFF"/>
                  </a:solidFill>
                  <a:latin typeface="Verdana"/>
                  <a:cs typeface="Verdana"/>
                </a:rPr>
                <a:t>Start Here! Make it Interesting. Catchy. </a:t>
              </a:r>
            </a:p>
            <a:p>
              <a:pPr algn="ctr" defTabSz="5751513" eaLnBrk="0" hangingPunct="0">
                <a:spcAft>
                  <a:spcPts val="600"/>
                </a:spcAft>
              </a:pPr>
              <a:r>
                <a:rPr lang="en-US" sz="6000" dirty="0" smtClean="0">
                  <a:solidFill>
                    <a:schemeClr val="bg1"/>
                  </a:solidFill>
                  <a:latin typeface="Verdana"/>
                  <a:ea typeface="Times New Roman" pitchFamily="-65" charset="0"/>
                  <a:cs typeface="Verdana"/>
                </a:rPr>
                <a:t>Researcher Name, PhD, Investigator Last Name, MD, Another Person, MS</a:t>
              </a:r>
              <a:endParaRPr lang="en-US" sz="6000" baseline="30000" dirty="0" smtClean="0">
                <a:solidFill>
                  <a:schemeClr val="bg1"/>
                </a:solidFill>
                <a:latin typeface="Verdana"/>
                <a:ea typeface="Arial" pitchFamily="-65" charset="0"/>
                <a:cs typeface="Verdan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1494" y="1077942"/>
              <a:ext cx="4451260" cy="3655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407206" y="1077942"/>
              <a:ext cx="4451260" cy="365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FPO Swirl Logo.t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179791" y="1191380"/>
              <a:ext cx="3310842" cy="3093798"/>
            </a:xfrm>
            <a:prstGeom prst="rect">
              <a:avLst/>
            </a:prstGeom>
          </p:spPr>
        </p:pic>
        <p:pic>
          <p:nvPicPr>
            <p:cNvPr id="19" name="Picture 18" descr="FPO Arrow Logo.t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17112" y="1401936"/>
              <a:ext cx="4288763" cy="3054552"/>
            </a:xfrm>
            <a:prstGeom prst="rect">
              <a:avLst/>
            </a:prstGeom>
            <a:ln w="7620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322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Unlimited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Pollack</dc:creator>
  <cp:lastModifiedBy>Bill</cp:lastModifiedBy>
  <cp:revision>23</cp:revision>
  <cp:lastPrinted>2012-05-11T20:21:31Z</cp:lastPrinted>
  <dcterms:created xsi:type="dcterms:W3CDTF">2012-11-05T17:07:45Z</dcterms:created>
  <dcterms:modified xsi:type="dcterms:W3CDTF">2012-11-05T19:20:04Z</dcterms:modified>
</cp:coreProperties>
</file>