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22" d="100"/>
          <a:sy n="22" d="100"/>
        </p:scale>
        <p:origin x="-3096" y="-112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63B3-6315-1843-8BD0-608818611706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9C184-ABEC-AE4D-AC2C-8069C5166C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36887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9C184-ABEC-AE4D-AC2C-8069C5166C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3"/>
            <a:ext cx="27980640" cy="940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919310" y="11247123"/>
            <a:ext cx="26660477" cy="2396845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459" y="11247123"/>
            <a:ext cx="79444213" cy="2396845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8204163"/>
            <a:ext cx="27980640" cy="871728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8602966"/>
            <a:ext cx="27980640" cy="9601197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6457" y="65542163"/>
            <a:ext cx="53052343" cy="185389517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27442" y="65542163"/>
            <a:ext cx="53052347" cy="185389517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9824723"/>
            <a:ext cx="14544677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3919200"/>
            <a:ext cx="14544677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9824723"/>
            <a:ext cx="14550390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3919200"/>
            <a:ext cx="14550390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747520"/>
            <a:ext cx="10829927" cy="743712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23"/>
            <a:ext cx="18402300" cy="3745992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9184643"/>
            <a:ext cx="10829927" cy="30022803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0"/>
            <a:ext cx="19751040" cy="3627123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921760"/>
            <a:ext cx="19751040" cy="2633472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3"/>
            <a:ext cx="19751040" cy="5151117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283"/>
            <a:ext cx="29626560" cy="28966163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40680643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40CF3-22D8-A449-A088-BDC166AE19B1}" type="datetimeFigureOut">
              <a:rPr lang="en-US" smtClean="0"/>
              <a:pPr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40680643"/>
            <a:ext cx="104241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40680643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B3F6A-81DB-EA46-9159-4D721A71F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17054227" y="8686802"/>
            <a:ext cx="14813503" cy="21409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19921" y="967633"/>
            <a:ext cx="30747811" cy="5503409"/>
          </a:xfrm>
          <a:prstGeom prst="rect">
            <a:avLst/>
          </a:prstGeom>
          <a:solidFill>
            <a:schemeClr val="accent1">
              <a:alpha val="60000"/>
            </a:schemeClr>
          </a:solidFill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86113" y="1674335"/>
            <a:ext cx="27997648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en-US" sz="8000" spc="400" dirty="0">
                <a:solidFill>
                  <a:schemeClr val="accent2"/>
                </a:solidFill>
                <a:latin typeface="Arial Black"/>
                <a:cs typeface="Arial Black"/>
              </a:rPr>
              <a:t>START HERE! MAKE IT INTERESTING.</a:t>
            </a:r>
          </a:p>
          <a:p>
            <a:pPr algn="ctr">
              <a:spcAft>
                <a:spcPts val="600"/>
              </a:spcAft>
              <a:defRPr/>
            </a:pPr>
            <a:r>
              <a:rPr lang="en-US" sz="7200" dirty="0">
                <a:solidFill>
                  <a:schemeClr val="accent2"/>
                </a:solidFill>
                <a:latin typeface="Arial"/>
                <a:cs typeface="Arial"/>
              </a:rPr>
              <a:t>Here your first impressions are made.</a:t>
            </a:r>
          </a:p>
          <a:p>
            <a:pPr algn="ctr">
              <a:spcAft>
                <a:spcPts val="600"/>
              </a:spcAft>
              <a:defRPr/>
            </a:pPr>
            <a:r>
              <a:rPr lang="en-US" sz="6000" dirty="0">
                <a:solidFill>
                  <a:schemeClr val="accent2"/>
                </a:solidFill>
                <a:latin typeface="Arial"/>
                <a:cs typeface="Arial"/>
              </a:rPr>
              <a:t>Your name, University here.</a:t>
            </a:r>
          </a:p>
          <a:p>
            <a:endParaRPr lang="en-US" dirty="0">
              <a:latin typeface="Arial"/>
              <a:cs typeface="Arial"/>
            </a:endParaRPr>
          </a:p>
        </p:txBody>
      </p:sp>
      <p:pic>
        <p:nvPicPr>
          <p:cNvPr id="10" name="Picture 178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3"/>
              <a:srcRect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>
            <p:blipFill>
              <a:blip r:embed="rId4"/>
              <a:srcRect/>
              <a:stretch>
                <a:fillRect/>
              </a:stretch>
            </p:blipFill>
          </mc:Fallback>
        </mc:AlternateContent>
        <p:spPr bwMode="auto">
          <a:xfrm>
            <a:off x="28130314" y="1733162"/>
            <a:ext cx="2890837" cy="289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6"/>
          <p:cNvSpPr txBox="1">
            <a:spLocks noChangeArrowheads="1"/>
          </p:cNvSpPr>
          <p:nvPr/>
        </p:nvSpPr>
        <p:spPr bwMode="auto">
          <a:xfrm>
            <a:off x="28130314" y="4623999"/>
            <a:ext cx="37374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YOUR UNIVERSITY LOGO HERE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04191" y="6763752"/>
            <a:ext cx="30751272" cy="36286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1119921" y="14458897"/>
            <a:ext cx="14904650" cy="7749506"/>
            <a:chOff x="1059451" y="15715579"/>
            <a:chExt cx="14904650" cy="6424612"/>
          </a:xfrm>
        </p:grpSpPr>
        <p:sp>
          <p:nvSpPr>
            <p:cNvPr id="20" name="TextBox 19"/>
            <p:cNvSpPr txBox="1"/>
            <p:nvPr/>
          </p:nvSpPr>
          <p:spPr bwMode="auto">
            <a:xfrm>
              <a:off x="1059451" y="17336416"/>
              <a:ext cx="14904650" cy="4803775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457200" tIns="457200" rIns="457200" bIns="457200" anchorCtr="1"/>
            <a:lstStyle/>
            <a:p>
              <a:pPr marL="742950" indent="-742950">
                <a:spcAft>
                  <a:spcPts val="3000"/>
                </a:spcAft>
                <a:buClr>
                  <a:schemeClr val="accent2"/>
                </a:buClr>
                <a:defRPr/>
              </a:pPr>
              <a:endParaRPr lang="en-US" sz="5000" dirty="0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1059451" y="15715579"/>
              <a:ext cx="14904650" cy="16430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7000" b="1" spc="300" dirty="0">
                  <a:solidFill>
                    <a:schemeClr val="accent2"/>
                  </a:solidFill>
                  <a:latin typeface="Arial Black"/>
                  <a:cs typeface="Arial Black"/>
                </a:rPr>
                <a:t>Research Questions</a:t>
              </a:r>
            </a:p>
          </p:txBody>
        </p:sp>
      </p:grpSp>
      <p:sp>
        <p:nvSpPr>
          <p:cNvPr id="22" name="TextBox 21"/>
          <p:cNvSpPr txBox="1"/>
          <p:nvPr/>
        </p:nvSpPr>
        <p:spPr bwMode="auto">
          <a:xfrm>
            <a:off x="1119921" y="8686801"/>
            <a:ext cx="14904650" cy="528339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57200" tIns="457200" rIns="457200" bIns="457200" anchorCtr="1"/>
          <a:lstStyle/>
          <a:p>
            <a:pPr marL="742950" indent="-742950">
              <a:spcAft>
                <a:spcPts val="24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1119921" y="7495267"/>
            <a:ext cx="14904650" cy="16430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000" b="1" spc="300" dirty="0">
                <a:solidFill>
                  <a:schemeClr val="accent2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1180391" y="24331644"/>
            <a:ext cx="14904650" cy="576440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57200" tIns="457200" rIns="457200" bIns="457200" anchorCtr="1">
            <a:prstTxWarp prst="textNoShape">
              <a:avLst/>
            </a:prstTxWarp>
          </a:bodyPr>
          <a:lstStyle/>
          <a:p>
            <a:pPr marL="914400" indent="-914400" algn="ctr">
              <a:defRPr/>
            </a:pPr>
            <a:r>
              <a:rPr lang="en-US" sz="5000" dirty="0" smtClean="0">
                <a:solidFill>
                  <a:schemeClr val="bg1"/>
                </a:solidFill>
                <a:ea typeface="Calibri" charset="0"/>
                <a:cs typeface="Calibri" charset="0"/>
              </a:rPr>
              <a:t/>
            </a:r>
            <a:br>
              <a:rPr lang="en-US" sz="5000" dirty="0" smtClean="0">
                <a:solidFill>
                  <a:schemeClr val="bg1"/>
                </a:solidFill>
                <a:ea typeface="Calibri" charset="0"/>
                <a:cs typeface="Calibri" charset="0"/>
              </a:rPr>
            </a:br>
            <a:endParaRPr lang="en-US" sz="5000" dirty="0">
              <a:solidFill>
                <a:schemeClr val="bg1"/>
              </a:solidFill>
              <a:ea typeface="Calibri" charset="0"/>
              <a:cs typeface="Calibri" charset="0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1180391" y="22688583"/>
            <a:ext cx="14904650" cy="16430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0" tIns="457200" rIns="457200" bIns="457200" anchor="ctr"/>
          <a:lstStyle/>
          <a:p>
            <a:pPr algn="ctr">
              <a:defRPr/>
            </a:pPr>
            <a:r>
              <a:rPr lang="en-US" sz="7000" b="1" spc="300" dirty="0">
                <a:solidFill>
                  <a:srgbClr val="5B7E79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30" name="TextBox 29"/>
          <p:cNvSpPr txBox="1"/>
          <p:nvPr/>
        </p:nvSpPr>
        <p:spPr bwMode="auto">
          <a:xfrm>
            <a:off x="17742398" y="9263390"/>
            <a:ext cx="13278754" cy="203748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48640" tIns="640080" rIns="548640" bIns="640080" numCol="1" spcCol="182880" anchor="ctr" anchorCtr="1">
            <a:spAutoFit/>
          </a:bodyPr>
          <a:lstStyle/>
          <a:p>
            <a:pPr marL="742950" indent="-742950">
              <a:spcAft>
                <a:spcPts val="42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Describe the most relevant findings. </a:t>
            </a:r>
            <a:r>
              <a:rPr lang="en-US" sz="4800" dirty="0" smtClean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</a:p>
          <a:p>
            <a:pPr marL="742950" indent="-742950">
              <a:spcAft>
                <a:spcPts val="42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800" dirty="0" smtClean="0">
                <a:solidFill>
                  <a:schemeClr val="tx1"/>
                </a:solidFill>
                <a:latin typeface="Arial Bold"/>
                <a:cs typeface="Arial Bold"/>
              </a:rPr>
              <a:t>Be 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concise, and to the  point</a:t>
            </a:r>
            <a:r>
              <a:rPr lang="en-US" sz="4800" dirty="0" smtClean="0">
                <a:solidFill>
                  <a:schemeClr val="tx1"/>
                </a:solidFill>
                <a:latin typeface="Arial Bold"/>
                <a:cs typeface="Arial Bold"/>
              </a:rPr>
              <a:t>.</a:t>
            </a:r>
          </a:p>
          <a:p>
            <a:pPr marL="742950" indent="-742950">
              <a:spcAft>
                <a:spcPts val="42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One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aute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quae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plitiam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quis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rem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quam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eumpq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uaspitatiat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explab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it  maxim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tel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em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Arial Bold"/>
                <a:cs typeface="Arial Bold"/>
              </a:rPr>
              <a:t>alit. </a:t>
            </a:r>
          </a:p>
          <a:p>
            <a:pPr marL="742950" indent="-742950">
              <a:spcAft>
                <a:spcPts val="42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I</a:t>
            </a:r>
            <a:r>
              <a:rPr lang="en-US" sz="4800" dirty="0" err="1" smtClean="0">
                <a:solidFill>
                  <a:schemeClr val="tx1"/>
                </a:solidFill>
                <a:latin typeface="Arial Bold"/>
                <a:cs typeface="Arial Bold"/>
              </a:rPr>
              <a:t>liati</a:t>
            </a:r>
            <a:r>
              <a:rPr lang="en-US" sz="4800" dirty="0" smtClean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net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quadipsus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re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por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ut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lit,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adicatlandis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doluptam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a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coris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elum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con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cuptaio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blam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ent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.</a:t>
            </a:r>
          </a:p>
          <a:p>
            <a:pPr marL="742950" indent="-742950">
              <a:spcAft>
                <a:spcPts val="42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Derit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et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earchit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asped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quam,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otrio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,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equae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.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Nequatur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aut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lam et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vollibeaquae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dolenis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dolorrovit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et quae. I.</a:t>
            </a:r>
          </a:p>
          <a:p>
            <a:pPr marL="742950" indent="-742950">
              <a:spcAft>
                <a:spcPts val="42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Us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sitec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epedi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blaccaecusam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quis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adis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volupicium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alit,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iliati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net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quodispsus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re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porit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ut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Arial Bold"/>
                <a:cs typeface="Arial Bold"/>
              </a:rPr>
              <a:t>lit.</a:t>
            </a:r>
          </a:p>
          <a:p>
            <a:pPr marL="742950" indent="-742950">
              <a:spcAft>
                <a:spcPts val="42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800" dirty="0" err="1" smtClean="0">
                <a:solidFill>
                  <a:schemeClr val="tx1"/>
                </a:solidFill>
                <a:latin typeface="Arial Bold"/>
                <a:cs typeface="Arial Bold"/>
              </a:rPr>
              <a:t>Adicatiandis</a:t>
            </a:r>
            <a:r>
              <a:rPr lang="en-US" sz="4800" dirty="0" smtClean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doluptam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a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coris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eium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con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cuptat</a:t>
            </a:r>
            <a:endParaRPr lang="en-US" sz="4800" dirty="0">
              <a:solidFill>
                <a:schemeClr val="tx1"/>
              </a:solidFill>
              <a:latin typeface="Arial Bold"/>
              <a:cs typeface="Arial Bold"/>
            </a:endParaRPr>
          </a:p>
          <a:p>
            <a:pPr marL="742950" indent="-742950">
              <a:spcAft>
                <a:spcPts val="42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Osaerna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tecepe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sus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prae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ne et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imincipit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es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que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eum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ea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nos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ere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volles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Arial Bold"/>
                <a:cs typeface="Arial Bold"/>
              </a:rPr>
              <a:t>quamus</a:t>
            </a:r>
            <a:r>
              <a:rPr lang="en-US" sz="4800" dirty="0" smtClean="0">
                <a:solidFill>
                  <a:schemeClr val="tx1"/>
                </a:solidFill>
                <a:latin typeface="Arial Bold"/>
                <a:cs typeface="Arial Bold"/>
              </a:rPr>
              <a:t>.</a:t>
            </a:r>
          </a:p>
          <a:p>
            <a:pPr marL="742950" indent="-742950">
              <a:spcAft>
                <a:spcPts val="42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800" dirty="0" err="1" smtClean="0">
                <a:solidFill>
                  <a:schemeClr val="tx1"/>
                </a:solidFill>
                <a:latin typeface="Arial Bold"/>
                <a:cs typeface="Arial Bold"/>
              </a:rPr>
              <a:t>Diati</a:t>
            </a:r>
            <a:r>
              <a:rPr lang="en-US" sz="4800" dirty="0" smtClean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ntotati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busant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quiam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.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Lorepe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 Bold"/>
                <a:cs typeface="Arial Bold"/>
              </a:rPr>
              <a:t>doluptatem</a:t>
            </a:r>
            <a:r>
              <a:rPr lang="en-US" sz="4800" dirty="0">
                <a:solidFill>
                  <a:schemeClr val="tx1"/>
                </a:solidFill>
                <a:latin typeface="Arial Bold"/>
                <a:cs typeface="Arial Bold"/>
              </a:rPr>
              <a:t>.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17054228" y="7495267"/>
            <a:ext cx="14813503" cy="16259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000" b="1" spc="300" dirty="0">
                <a:solidFill>
                  <a:srgbClr val="5B7E79"/>
                </a:solidFill>
                <a:latin typeface="Arial Black"/>
                <a:cs typeface="Arial Black"/>
              </a:rPr>
              <a:t>Preliminary Findings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25600" y="9458236"/>
            <a:ext cx="138853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spcAft>
                <a:spcPts val="24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400" dirty="0">
                <a:latin typeface="Arial"/>
                <a:cs typeface="Arial"/>
              </a:rPr>
              <a:t>Provide a concise description of your research.</a:t>
            </a:r>
          </a:p>
          <a:p>
            <a:pPr marL="742950" indent="-742950">
              <a:spcAft>
                <a:spcPts val="24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400" dirty="0">
                <a:latin typeface="Arial"/>
                <a:cs typeface="Arial"/>
              </a:rPr>
              <a:t>Hit on the main points</a:t>
            </a:r>
          </a:p>
          <a:p>
            <a:pPr marL="742950" indent="-742950">
              <a:spcAft>
                <a:spcPts val="24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400" dirty="0">
                <a:latin typeface="Arial"/>
                <a:cs typeface="Arial"/>
              </a:rPr>
              <a:t>Unless the poster session/meeting requires it, you should not put your abstract on the poster</a:t>
            </a:r>
            <a:r>
              <a:rPr lang="en-US" sz="4400" dirty="0" smtClean="0">
                <a:latin typeface="Arial"/>
                <a:cs typeface="Arial"/>
              </a:rPr>
              <a:t>.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625599" y="16729980"/>
            <a:ext cx="13885333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spcAft>
                <a:spcPts val="3000"/>
              </a:spcAft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sz="4400" dirty="0">
                <a:latin typeface="Arial"/>
                <a:cs typeface="Arial"/>
              </a:rPr>
              <a:t>Your poster is an opportunity to engage viewers in a discussion of your work </a:t>
            </a:r>
          </a:p>
          <a:p>
            <a:pPr marL="742950" indent="-742950">
              <a:spcAft>
                <a:spcPts val="3000"/>
              </a:spcAft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sz="4400" dirty="0">
                <a:latin typeface="Arial"/>
                <a:cs typeface="Arial"/>
              </a:rPr>
              <a:t> It is not a mini-paper. Be brief. </a:t>
            </a:r>
          </a:p>
          <a:p>
            <a:pPr marL="742950" indent="-742950">
              <a:spcAft>
                <a:spcPts val="3000"/>
              </a:spcAft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sz="4400" dirty="0">
                <a:latin typeface="Arial"/>
                <a:cs typeface="Arial"/>
              </a:rPr>
              <a:t>Use short sentences or bullets to convey the objectives of your work.</a:t>
            </a:r>
            <a:r>
              <a:rPr lang="en-US" sz="4400" dirty="0">
                <a:solidFill>
                  <a:schemeClr val="bg1"/>
                </a:solidFill>
                <a:latin typeface="Arial"/>
                <a:cs typeface="Arial"/>
              </a:rPr>
              <a:t/>
            </a:r>
            <a:br>
              <a:rPr lang="en-US" sz="4400" dirty="0">
                <a:solidFill>
                  <a:schemeClr val="bg1"/>
                </a:solidFill>
                <a:latin typeface="Arial"/>
                <a:cs typeface="Arial"/>
              </a:rPr>
            </a:br>
            <a:endParaRPr lang="en-US" sz="4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25600" y="24771516"/>
            <a:ext cx="1388533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>
              <a:spcAft>
                <a:spcPts val="24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400" dirty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>T</a:t>
            </a:r>
            <a:r>
              <a:rPr lang="en-US" sz="4400" dirty="0">
                <a:solidFill>
                  <a:srgbClr val="000000"/>
                </a:solidFill>
                <a:latin typeface="Arial"/>
                <a:ea typeface="Calibri" charset="0"/>
                <a:cs typeface="Arial"/>
              </a:rPr>
              <a:t>he fewer words you use, the better.</a:t>
            </a:r>
            <a:r>
              <a:rPr lang="en-US" sz="4400" dirty="0" smtClean="0">
                <a:solidFill>
                  <a:srgbClr val="000000"/>
                </a:solidFill>
                <a:latin typeface="Arial"/>
                <a:ea typeface="Calibri" charset="0"/>
                <a:cs typeface="Arial"/>
              </a:rPr>
              <a:t> include </a:t>
            </a:r>
            <a:r>
              <a:rPr lang="en-US" sz="4400" dirty="0">
                <a:solidFill>
                  <a:srgbClr val="000000"/>
                </a:solidFill>
                <a:latin typeface="Arial"/>
                <a:ea typeface="Calibri" charset="0"/>
                <a:cs typeface="Arial"/>
              </a:rPr>
              <a:t>the most relevant information about your research.</a:t>
            </a:r>
            <a:endParaRPr lang="en-US" sz="4400" dirty="0" smtClean="0">
              <a:solidFill>
                <a:srgbClr val="000000"/>
              </a:solidFill>
              <a:latin typeface="Arial"/>
              <a:ea typeface="Calibri" charset="0"/>
              <a:cs typeface="Arial"/>
            </a:endParaRPr>
          </a:p>
          <a:p>
            <a:pPr marL="914400" indent="-914400">
              <a:spcAft>
                <a:spcPts val="240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en-US" sz="4400" dirty="0" smtClean="0">
                <a:solidFill>
                  <a:srgbClr val="000000"/>
                </a:solidFill>
                <a:latin typeface="Arial"/>
                <a:ea typeface="Calibri" charset="0"/>
                <a:cs typeface="Arial"/>
              </a:rPr>
              <a:t>Create </a:t>
            </a:r>
            <a:r>
              <a:rPr lang="en-US" sz="4400" dirty="0">
                <a:solidFill>
                  <a:srgbClr val="000000"/>
                </a:solidFill>
                <a:latin typeface="Arial"/>
                <a:ea typeface="Calibri" charset="0"/>
                <a:cs typeface="Arial"/>
              </a:rPr>
              <a:t>a poster handout that includes your abstract, methods, resources </a:t>
            </a:r>
            <a:r>
              <a:rPr lang="en-US" sz="4400" dirty="0" smtClean="0">
                <a:solidFill>
                  <a:srgbClr val="000000"/>
                </a:solidFill>
                <a:latin typeface="Arial"/>
                <a:ea typeface="Calibri" charset="0"/>
                <a:cs typeface="Arial"/>
              </a:rPr>
              <a:t>and </a:t>
            </a:r>
            <a:r>
              <a:rPr lang="en-US" sz="4400" dirty="0">
                <a:solidFill>
                  <a:srgbClr val="000000"/>
                </a:solidFill>
                <a:latin typeface="Arial"/>
                <a:ea typeface="Calibri" charset="0"/>
                <a:cs typeface="Arial"/>
              </a:rPr>
              <a:t>other </a:t>
            </a:r>
            <a:r>
              <a:rPr lang="en-US" sz="4400" dirty="0" smtClean="0">
                <a:solidFill>
                  <a:srgbClr val="000000"/>
                </a:solidFill>
                <a:latin typeface="Arial"/>
                <a:ea typeface="Calibri" charset="0"/>
                <a:cs typeface="Arial"/>
              </a:rPr>
              <a:t>information for </a:t>
            </a:r>
            <a:r>
              <a:rPr lang="en-US" sz="4400" dirty="0">
                <a:solidFill>
                  <a:srgbClr val="000000"/>
                </a:solidFill>
                <a:latin typeface="Arial"/>
                <a:ea typeface="Calibri" charset="0"/>
                <a:cs typeface="Arial"/>
              </a:rPr>
              <a:t>interested viewers to have.</a:t>
            </a: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1269999" y="30888856"/>
            <a:ext cx="30687339" cy="96731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defTabSz="3552825"/>
            <a:endParaRPr lang="en-US" sz="7000"/>
          </a:p>
        </p:txBody>
      </p:sp>
      <p:sp>
        <p:nvSpPr>
          <p:cNvPr id="37" name="TextBox 36"/>
          <p:cNvSpPr txBox="1"/>
          <p:nvPr/>
        </p:nvSpPr>
        <p:spPr>
          <a:xfrm>
            <a:off x="4406190" y="31238963"/>
            <a:ext cx="108084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latin typeface="Arial Bold"/>
                <a:cs typeface="Arial Bold"/>
              </a:rPr>
              <a:t>Graphs, </a:t>
            </a:r>
            <a:r>
              <a:rPr lang="en-US" sz="4000" dirty="0" smtClean="0">
                <a:latin typeface="Arial Bold"/>
                <a:cs typeface="Arial Bold"/>
              </a:rPr>
              <a:t>tables </a:t>
            </a:r>
            <a:r>
              <a:rPr lang="en-US" sz="4000" dirty="0">
                <a:latin typeface="Arial Bold"/>
                <a:cs typeface="Arial Bold"/>
              </a:rPr>
              <a:t>and </a:t>
            </a:r>
            <a:r>
              <a:rPr lang="en-US" sz="4000" dirty="0" smtClean="0">
                <a:latin typeface="Arial Bold"/>
                <a:cs typeface="Arial Bold"/>
              </a:rPr>
              <a:t>charts </a:t>
            </a:r>
            <a:r>
              <a:rPr lang="en-US" sz="4000" dirty="0">
                <a:latin typeface="Arial Bold"/>
                <a:cs typeface="Arial Bold"/>
              </a:rPr>
              <a:t>should be</a:t>
            </a:r>
            <a:r>
              <a:rPr lang="en-US" sz="4000" dirty="0" smtClean="0">
                <a:solidFill>
                  <a:srgbClr val="000000"/>
                </a:solidFill>
                <a:latin typeface="Arial Bold"/>
                <a:cs typeface="Arial Bold"/>
              </a:rPr>
              <a:t> clear</a:t>
            </a:r>
            <a:endParaRPr lang="en-US" sz="4000" dirty="0">
              <a:solidFill>
                <a:srgbClr val="000000"/>
              </a:solidFill>
              <a:latin typeface="Arial Bold"/>
              <a:cs typeface="Arial Bold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515891" y="31238963"/>
            <a:ext cx="1095523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000000"/>
                </a:solidFill>
                <a:latin typeface="Arial Bold"/>
                <a:cs typeface="Arial Bold"/>
              </a:rPr>
              <a:t>Only include key data that supports your message </a:t>
            </a:r>
          </a:p>
        </p:txBody>
      </p:sp>
      <p:pic>
        <p:nvPicPr>
          <p:cNvPr id="41" name="Picture 40" descr="Bar Graph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197723" y="32621131"/>
            <a:ext cx="11537677" cy="709359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43" name="TextBox 42"/>
          <p:cNvSpPr txBox="1">
            <a:spLocks noChangeArrowheads="1"/>
          </p:cNvSpPr>
          <p:nvPr/>
        </p:nvSpPr>
        <p:spPr bwMode="auto">
          <a:xfrm rot="16200000">
            <a:off x="13918746" y="35937094"/>
            <a:ext cx="7093589" cy="46166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latin typeface="Arial Bold"/>
                <a:cs typeface="Arial Bold"/>
              </a:rPr>
              <a:t>Graphs/Tables/Charts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180391" y="41435868"/>
            <a:ext cx="30687341" cy="36286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371599" y="42316400"/>
            <a:ext cx="164592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© Copyright 2012. Info and Other Footer Info to Go Down Here.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52" name="Picture 51" descr="Dissertation Flow Chart Vertical.eps"/>
          <p:cNvPicPr>
            <a:picLocks noChangeAspect="1"/>
          </p:cNvPicPr>
          <p:nvPr/>
        </p:nvPicPr>
        <p:blipFill rotWithShape="1">
          <a:blip r:embed="rId6"/>
          <a:srcRect l="547" t="1297" r="1316" b="512"/>
          <a:stretch/>
        </p:blipFill>
        <p:spPr>
          <a:xfrm>
            <a:off x="3474720" y="32004000"/>
            <a:ext cx="10607040" cy="8412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oing Poster Dissertation">
      <a:dk1>
        <a:sysClr val="windowText" lastClr="000000"/>
      </a:dk1>
      <a:lt1>
        <a:sysClr val="window" lastClr="FFFFFF"/>
      </a:lt1>
      <a:dk2>
        <a:srgbClr val="E37B55"/>
      </a:dk2>
      <a:lt2>
        <a:srgbClr val="996C54"/>
      </a:lt2>
      <a:accent1>
        <a:srgbClr val="BBAF97"/>
      </a:accent1>
      <a:accent2>
        <a:srgbClr val="5B7E7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lio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296</Words>
  <Application>Microsoft Macintosh PowerPoint</Application>
  <PresentationFormat>Custom</PresentationFormat>
  <Paragraphs>31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Unlimited Software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Vicki Pollack</dc:creator>
  <cp:lastModifiedBy>William Harris</cp:lastModifiedBy>
  <cp:revision>8</cp:revision>
  <dcterms:created xsi:type="dcterms:W3CDTF">2012-11-05T17:17:50Z</dcterms:created>
  <dcterms:modified xsi:type="dcterms:W3CDTF">2012-11-05T17:23:20Z</dcterms:modified>
</cp:coreProperties>
</file>