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3096" y="-11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63B3-6315-1843-8BD0-608818611706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9C184-ABEC-AE4D-AC2C-8069C5166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688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9C184-ABEC-AE4D-AC2C-8069C5166C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0CF3-22D8-A449-A088-BDC166AE19B1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3F6A-81DB-EA46-9159-4D721A71F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7054227" y="8686802"/>
            <a:ext cx="14813503" cy="21409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9921" y="967633"/>
            <a:ext cx="30747811" cy="5503409"/>
          </a:xfrm>
          <a:prstGeom prst="rect">
            <a:avLst/>
          </a:prstGeom>
          <a:solidFill>
            <a:schemeClr val="accent1">
              <a:alpha val="60000"/>
            </a:schemeClr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6113" y="1674335"/>
            <a:ext cx="2799764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8000" spc="400" dirty="0">
                <a:solidFill>
                  <a:schemeClr val="accent2"/>
                </a:solidFill>
                <a:latin typeface="Arial Black"/>
                <a:cs typeface="Arial Black"/>
              </a:rPr>
              <a:t>START HERE! MAKE IT INTERESTING.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7200" dirty="0">
                <a:solidFill>
                  <a:schemeClr val="accent2"/>
                </a:solidFill>
                <a:latin typeface="Arial"/>
                <a:cs typeface="Arial"/>
              </a:rPr>
              <a:t>Here your first impressions are made.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6000" dirty="0">
                <a:solidFill>
                  <a:schemeClr val="accent2"/>
                </a:solidFill>
                <a:latin typeface="Arial"/>
                <a:cs typeface="Arial"/>
              </a:rPr>
              <a:t>Your name, University here.</a:t>
            </a:r>
          </a:p>
          <a:p>
            <a:endParaRPr lang="en-US" dirty="0">
              <a:latin typeface="Arial"/>
              <a:cs typeface="Arial"/>
            </a:endParaRPr>
          </a:p>
        </p:txBody>
      </p:sp>
      <p:pic>
        <p:nvPicPr>
          <p:cNvPr id="10" name="Picture 178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130314" y="1733162"/>
            <a:ext cx="2890837" cy="28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6"/>
          <p:cNvSpPr txBox="1">
            <a:spLocks noChangeArrowheads="1"/>
          </p:cNvSpPr>
          <p:nvPr/>
        </p:nvSpPr>
        <p:spPr bwMode="auto">
          <a:xfrm>
            <a:off x="28130314" y="4623999"/>
            <a:ext cx="37374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YOUR UNIVERSITY LOGO HERE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04191" y="6763752"/>
            <a:ext cx="30751272" cy="3628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119921" y="14458897"/>
            <a:ext cx="14904650" cy="7749506"/>
            <a:chOff x="1059451" y="15715579"/>
            <a:chExt cx="14904650" cy="6424612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1059451" y="17336416"/>
              <a:ext cx="14904650" cy="480377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457200" tIns="457200" rIns="457200" bIns="457200" anchorCtr="1"/>
            <a:lstStyle/>
            <a:p>
              <a:pPr marL="742950" indent="-742950">
                <a:spcAft>
                  <a:spcPts val="3000"/>
                </a:spcAft>
                <a:buClr>
                  <a:schemeClr val="accent2"/>
                </a:buClr>
                <a:defRPr/>
              </a:pPr>
              <a:endParaRPr lang="en-US" sz="5000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059451" y="15715579"/>
              <a:ext cx="14904650" cy="16430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7000" b="1" spc="300" dirty="0">
                  <a:solidFill>
                    <a:schemeClr val="accent2"/>
                  </a:solidFill>
                  <a:latin typeface="Arial Black"/>
                  <a:cs typeface="Arial Black"/>
                </a:rPr>
                <a:t>Research Questions</a:t>
              </a:r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1119921" y="8686801"/>
            <a:ext cx="14904650" cy="52833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200" tIns="457200" rIns="457200" bIns="457200" anchorCtr="1"/>
          <a:lstStyle/>
          <a:p>
            <a:pPr marL="742950" indent="-74295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1119921" y="7495267"/>
            <a:ext cx="14904650" cy="1643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0" b="1" spc="300" dirty="0">
                <a:solidFill>
                  <a:schemeClr val="accent2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1180391" y="24331644"/>
            <a:ext cx="14904650" cy="57644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200" tIns="457200" rIns="457200" bIns="457200" anchorCtr="1">
            <a:prstTxWarp prst="textNoShape">
              <a:avLst/>
            </a:prstTxWarp>
          </a:bodyPr>
          <a:lstStyle/>
          <a:p>
            <a:pPr marL="914400" indent="-914400" algn="ctr">
              <a:defRPr/>
            </a:pPr>
            <a:r>
              <a:rPr lang="en-US" sz="5000" dirty="0" smtClean="0">
                <a:solidFill>
                  <a:schemeClr val="bg1"/>
                </a:solidFill>
                <a:ea typeface="Calibri" charset="0"/>
                <a:cs typeface="Calibri" charset="0"/>
              </a:rPr>
              <a:t/>
            </a:r>
            <a:br>
              <a:rPr lang="en-US" sz="5000" dirty="0" smtClean="0">
                <a:solidFill>
                  <a:schemeClr val="bg1"/>
                </a:solidFill>
                <a:ea typeface="Calibri" charset="0"/>
                <a:cs typeface="Calibri" charset="0"/>
              </a:rPr>
            </a:br>
            <a:endParaRPr lang="en-US" sz="5000" dirty="0">
              <a:solidFill>
                <a:schemeClr val="bg1"/>
              </a:solidFill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180391" y="22688583"/>
            <a:ext cx="14904650" cy="1643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tIns="457200" rIns="457200" bIns="457200" anchor="ctr"/>
          <a:lstStyle/>
          <a:p>
            <a:pPr algn="ctr">
              <a:defRPr/>
            </a:pPr>
            <a:r>
              <a:rPr lang="en-US" sz="7000" b="1" spc="300" dirty="0">
                <a:solidFill>
                  <a:srgbClr val="5B7E79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17742398" y="9263390"/>
            <a:ext cx="13278754" cy="20374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8640" tIns="640080" rIns="548640" bIns="640080" numCol="1" spcCol="182880" anchor="ctr" anchorCtr="1">
            <a:spAutoFit/>
          </a:bodyPr>
          <a:lstStyle/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Describe the most relevant findings. 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Be 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concise, and to the  point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.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One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aute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quae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plitiam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rem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quam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eumpq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uaspitatiat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explab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it  maxim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tel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alit. 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I</a:t>
            </a:r>
            <a:r>
              <a:rPr lang="en-US" sz="4800" dirty="0" err="1" smtClean="0">
                <a:solidFill>
                  <a:schemeClr val="tx1"/>
                </a:solidFill>
                <a:latin typeface="Arial Bold"/>
                <a:cs typeface="Arial Bold"/>
              </a:rPr>
              <a:t>liati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net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quadipsus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re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por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ut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lit,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adicatlandis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doluptam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a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coris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elum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con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cuptaio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blam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ent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.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Derit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et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earchit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asped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quam,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otrio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,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equae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.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Nequatur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aut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lam et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vollibeaquae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dolenis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dolorrovit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et quae. I.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Us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sitec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epedi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blaccaecusam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adis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volupicium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alit,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iliati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net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quodispsus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re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porit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ut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lit.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err="1" smtClean="0">
                <a:solidFill>
                  <a:schemeClr val="tx1"/>
                </a:solidFill>
                <a:latin typeface="Arial Bold"/>
                <a:cs typeface="Arial Bold"/>
              </a:rPr>
              <a:t>Adicatiandis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doluptam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a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coris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eium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con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cuptat</a:t>
            </a:r>
            <a:endParaRPr lang="en-US" sz="4800" dirty="0">
              <a:solidFill>
                <a:schemeClr val="tx1"/>
              </a:solidFill>
              <a:latin typeface="Arial Bold"/>
              <a:cs typeface="Arial Bold"/>
            </a:endParaRP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Osaerna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tecepe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sus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prae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ne et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imincipit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eum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ea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nos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ere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volles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 Bold"/>
                <a:cs typeface="Arial Bold"/>
              </a:rPr>
              <a:t>quamus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.</a:t>
            </a:r>
          </a:p>
          <a:p>
            <a:pPr marL="742950" indent="-742950">
              <a:spcAft>
                <a:spcPts val="42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800" dirty="0" err="1" smtClean="0">
                <a:solidFill>
                  <a:schemeClr val="tx1"/>
                </a:solidFill>
                <a:latin typeface="Arial Bold"/>
                <a:cs typeface="Arial Bold"/>
              </a:rPr>
              <a:t>Diati</a:t>
            </a:r>
            <a:r>
              <a:rPr lang="en-US" sz="4800" dirty="0" smtClean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ntotati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busant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quiam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.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Lorepe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 Bold"/>
                <a:cs typeface="Arial Bold"/>
              </a:rPr>
              <a:t>doluptatem</a:t>
            </a:r>
            <a:r>
              <a:rPr lang="en-US" sz="4800" dirty="0">
                <a:solidFill>
                  <a:schemeClr val="tx1"/>
                </a:solidFill>
                <a:latin typeface="Arial Bold"/>
                <a:cs typeface="Arial Bold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17054228" y="7495267"/>
            <a:ext cx="14813503" cy="1625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0" b="1" spc="300" dirty="0">
                <a:solidFill>
                  <a:srgbClr val="5B7E79"/>
                </a:solidFill>
                <a:latin typeface="Arial Black"/>
                <a:cs typeface="Arial Black"/>
              </a:rPr>
              <a:t>Preliminary Findings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25600" y="9458236"/>
            <a:ext cx="138853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400" dirty="0">
                <a:latin typeface="Arial"/>
                <a:cs typeface="Arial"/>
              </a:rPr>
              <a:t>Provide a concise description of your research.</a:t>
            </a:r>
          </a:p>
          <a:p>
            <a:pPr marL="742950" indent="-74295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400" dirty="0">
                <a:latin typeface="Arial"/>
                <a:cs typeface="Arial"/>
              </a:rPr>
              <a:t>Hit on the main points</a:t>
            </a:r>
          </a:p>
          <a:p>
            <a:pPr marL="742950" indent="-74295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400" dirty="0">
                <a:latin typeface="Arial"/>
                <a:cs typeface="Arial"/>
              </a:rPr>
              <a:t>Unless the poster session/meeting requires it, you should not put your abstract on the poster</a:t>
            </a:r>
            <a:r>
              <a:rPr lang="en-US" sz="4400" dirty="0" smtClean="0">
                <a:latin typeface="Arial"/>
                <a:cs typeface="Arial"/>
              </a:rPr>
              <a:t>.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25599" y="16729980"/>
            <a:ext cx="1388533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300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sz="4400" dirty="0">
                <a:latin typeface="Arial"/>
                <a:cs typeface="Arial"/>
              </a:rPr>
              <a:t>Your poster is an opportunity to engage viewers in a discussion of your work </a:t>
            </a:r>
          </a:p>
          <a:p>
            <a:pPr marL="742950" indent="-742950">
              <a:spcAft>
                <a:spcPts val="300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sz="4400" dirty="0">
                <a:latin typeface="Arial"/>
                <a:cs typeface="Arial"/>
              </a:rPr>
              <a:t> It is not a mini-paper. Be brief. </a:t>
            </a:r>
          </a:p>
          <a:p>
            <a:pPr marL="742950" indent="-742950">
              <a:spcAft>
                <a:spcPts val="3000"/>
              </a:spcAft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sz="4400" dirty="0">
                <a:latin typeface="Arial"/>
                <a:cs typeface="Arial"/>
              </a:rPr>
              <a:t>Use short sentences or bullets to convey the objectives of your work.</a:t>
            </a:r>
            <a:r>
              <a:rPr lang="en-US" sz="4400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25600" y="24771516"/>
            <a:ext cx="13885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400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T</a:t>
            </a:r>
            <a:r>
              <a:rPr lang="en-US" sz="4400" dirty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he fewer words you use, the better.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 include </a:t>
            </a:r>
            <a:r>
              <a:rPr lang="en-US" sz="4400" dirty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the most relevant information about your research.</a:t>
            </a:r>
            <a:endParaRPr lang="en-US" sz="4400" dirty="0" smtClean="0">
              <a:solidFill>
                <a:srgbClr val="000000"/>
              </a:solidFill>
              <a:latin typeface="Arial"/>
              <a:ea typeface="Calibri" charset="0"/>
              <a:cs typeface="Arial"/>
            </a:endParaRPr>
          </a:p>
          <a:p>
            <a:pPr marL="914400" indent="-914400">
              <a:spcAft>
                <a:spcPts val="240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en-US" sz="4400" dirty="0" smtClean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Create </a:t>
            </a:r>
            <a:r>
              <a:rPr lang="en-US" sz="4400" dirty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a poster handout that includes your abstract, methods, resources 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and </a:t>
            </a:r>
            <a:r>
              <a:rPr lang="en-US" sz="4400" dirty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other 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information for </a:t>
            </a:r>
            <a:r>
              <a:rPr lang="en-US" sz="4400" dirty="0">
                <a:solidFill>
                  <a:srgbClr val="000000"/>
                </a:solidFill>
                <a:latin typeface="Arial"/>
                <a:ea typeface="Calibri" charset="0"/>
                <a:cs typeface="Arial"/>
              </a:rPr>
              <a:t>interested viewers to have.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1269999" y="30888856"/>
            <a:ext cx="30687339" cy="96731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defTabSz="3552825"/>
            <a:endParaRPr lang="en-US" sz="7000"/>
          </a:p>
        </p:txBody>
      </p:sp>
      <p:sp>
        <p:nvSpPr>
          <p:cNvPr id="37" name="TextBox 36"/>
          <p:cNvSpPr txBox="1"/>
          <p:nvPr/>
        </p:nvSpPr>
        <p:spPr>
          <a:xfrm>
            <a:off x="4406190" y="31238963"/>
            <a:ext cx="108084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Arial Bold"/>
                <a:cs typeface="Arial Bold"/>
              </a:rPr>
              <a:t>Graphs, </a:t>
            </a:r>
            <a:r>
              <a:rPr lang="en-US" sz="4000" dirty="0" smtClean="0">
                <a:latin typeface="Arial Bold"/>
                <a:cs typeface="Arial Bold"/>
              </a:rPr>
              <a:t>tables </a:t>
            </a:r>
            <a:r>
              <a:rPr lang="en-US" sz="4000" dirty="0">
                <a:latin typeface="Arial Bold"/>
                <a:cs typeface="Arial Bold"/>
              </a:rPr>
              <a:t>and </a:t>
            </a:r>
            <a:r>
              <a:rPr lang="en-US" sz="4000" dirty="0" smtClean="0">
                <a:latin typeface="Arial Bold"/>
                <a:cs typeface="Arial Bold"/>
              </a:rPr>
              <a:t>charts </a:t>
            </a:r>
            <a:r>
              <a:rPr lang="en-US" sz="4000" dirty="0">
                <a:latin typeface="Arial Bold"/>
                <a:cs typeface="Arial Bold"/>
              </a:rPr>
              <a:t>should be</a:t>
            </a:r>
            <a:r>
              <a:rPr lang="en-US" sz="4000" dirty="0" smtClean="0">
                <a:solidFill>
                  <a:srgbClr val="000000"/>
                </a:solidFill>
                <a:latin typeface="Arial Bold"/>
                <a:cs typeface="Arial Bold"/>
              </a:rPr>
              <a:t> clear</a:t>
            </a:r>
            <a:endParaRPr lang="en-US" sz="4000" dirty="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15891" y="31238963"/>
            <a:ext cx="1095523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000000"/>
                </a:solidFill>
                <a:latin typeface="Arial Bold"/>
                <a:cs typeface="Arial Bold"/>
              </a:rPr>
              <a:t>Only include key data that supports your message </a:t>
            </a:r>
          </a:p>
        </p:txBody>
      </p:sp>
      <p:pic>
        <p:nvPicPr>
          <p:cNvPr id="41" name="Picture 40" descr="Bar Graph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97723" y="32621131"/>
            <a:ext cx="11537677" cy="70935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3" name="TextBox 42"/>
          <p:cNvSpPr txBox="1">
            <a:spLocks noChangeArrowheads="1"/>
          </p:cNvSpPr>
          <p:nvPr/>
        </p:nvSpPr>
        <p:spPr bwMode="auto">
          <a:xfrm rot="16200000">
            <a:off x="13918746" y="35937094"/>
            <a:ext cx="7093589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Arial Bold"/>
                <a:cs typeface="Arial Bold"/>
              </a:rPr>
              <a:t>Graphs/Tables/Charts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80391" y="41435868"/>
            <a:ext cx="30687341" cy="3628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371599" y="42316400"/>
            <a:ext cx="164592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© Copyright 2012. Info and Other Footer Info to Go Down Here.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2" name="Picture 51" descr="Dissertation Flow Chart Vertical.eps"/>
          <p:cNvPicPr>
            <a:picLocks noChangeAspect="1"/>
          </p:cNvPicPr>
          <p:nvPr/>
        </p:nvPicPr>
        <p:blipFill rotWithShape="1">
          <a:blip r:embed="rId6"/>
          <a:srcRect l="547" t="1297" r="1316" b="512"/>
          <a:stretch/>
        </p:blipFill>
        <p:spPr>
          <a:xfrm>
            <a:off x="3474720" y="32004000"/>
            <a:ext cx="10607040" cy="8412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oing Poster Dissertation">
      <a:dk1>
        <a:sysClr val="windowText" lastClr="000000"/>
      </a:dk1>
      <a:lt1>
        <a:sysClr val="window" lastClr="FFFFFF"/>
      </a:lt1>
      <a:dk2>
        <a:srgbClr val="E37B55"/>
      </a:dk2>
      <a:lt2>
        <a:srgbClr val="996C54"/>
      </a:lt2>
      <a:accent1>
        <a:srgbClr val="BBAF97"/>
      </a:accent1>
      <a:accent2>
        <a:srgbClr val="5B7E7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296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Unlimited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 Pollack</dc:creator>
  <cp:lastModifiedBy>William Harris</cp:lastModifiedBy>
  <cp:revision>8</cp:revision>
  <dcterms:created xsi:type="dcterms:W3CDTF">2012-11-05T17:17:50Z</dcterms:created>
  <dcterms:modified xsi:type="dcterms:W3CDTF">2012-11-05T17:23:20Z</dcterms:modified>
</cp:coreProperties>
</file>